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5"/>
    <p:sldMasterId id="2147483817" r:id="rId6"/>
    <p:sldMasterId id="2147483648" r:id="rId7"/>
    <p:sldMasterId id="2147483805" r:id="rId8"/>
    <p:sldMasterId id="2147483793" r:id="rId9"/>
    <p:sldMasterId id="2147483839" r:id="rId10"/>
    <p:sldMasterId id="2147483857" r:id="rId11"/>
    <p:sldMasterId id="2147483869" r:id="rId12"/>
    <p:sldMasterId id="2147483881" r:id="rId13"/>
  </p:sldMasterIdLst>
  <p:notesMasterIdLst>
    <p:notesMasterId r:id="rId32"/>
  </p:notesMasterIdLst>
  <p:handoutMasterIdLst>
    <p:handoutMasterId r:id="rId33"/>
  </p:handoutMasterIdLst>
  <p:sldIdLst>
    <p:sldId id="266" r:id="rId14"/>
    <p:sldId id="333" r:id="rId15"/>
    <p:sldId id="340" r:id="rId16"/>
    <p:sldId id="334" r:id="rId17"/>
    <p:sldId id="335" r:id="rId18"/>
    <p:sldId id="327" r:id="rId19"/>
    <p:sldId id="328" r:id="rId20"/>
    <p:sldId id="330" r:id="rId21"/>
    <p:sldId id="332" r:id="rId22"/>
    <p:sldId id="329" r:id="rId23"/>
    <p:sldId id="336" r:id="rId24"/>
    <p:sldId id="338" r:id="rId25"/>
    <p:sldId id="337" r:id="rId26"/>
    <p:sldId id="343" r:id="rId27"/>
    <p:sldId id="339" r:id="rId28"/>
    <p:sldId id="342" r:id="rId29"/>
    <p:sldId id="282" r:id="rId30"/>
    <p:sldId id="265" r:id="rId31"/>
  </p:sldIdLst>
  <p:sldSz cx="9144000" cy="6858000" type="screen4x3"/>
  <p:notesSz cx="6669088"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527">
          <p15:clr>
            <a:srgbClr val="A4A3A4"/>
          </p15:clr>
        </p15:guide>
        <p15:guide id="2" pos="475">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66068" autoAdjust="0"/>
  </p:normalViewPr>
  <p:slideViewPr>
    <p:cSldViewPr>
      <p:cViewPr varScale="1">
        <p:scale>
          <a:sx n="77" d="100"/>
          <a:sy n="77" d="100"/>
        </p:scale>
        <p:origin x="2646" y="78"/>
      </p:cViewPr>
      <p:guideLst>
        <p:guide orient="horz" pos="527"/>
        <p:guide pos="475"/>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93" d="100"/>
          <a:sy n="93" d="100"/>
        </p:scale>
        <p:origin x="-3330" y="-90"/>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Master" Target="slideMasters/slideMaster9.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theme" Target="theme/theme1.xml"/><Relationship Id="rId10" Type="http://schemas.openxmlformats.org/officeDocument/2006/relationships/slideMaster" Target="slideMasters/slideMaster6.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828DE6-4740-4D2C-A513-AB523267CDC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ABC36651-1551-45D0-B6BF-73D742D45D61}">
      <dgm:prSet phldrT="[Text]"/>
      <dgm:spPr/>
      <dgm:t>
        <a:bodyPr/>
        <a:lstStyle/>
        <a:p>
          <a:r>
            <a:rPr lang="en-US" b="1" dirty="0" smtClean="0"/>
            <a:t>Co-dependent, mutually contingent qualifications </a:t>
          </a:r>
          <a:endParaRPr lang="en-GB" dirty="0"/>
        </a:p>
      </dgm:t>
    </dgm:pt>
    <dgm:pt modelId="{1C88D803-73BF-47C6-9A76-01CDC3D5D4DE}" type="parTrans" cxnId="{1CC4205D-9A11-4366-8B6D-37CE9E7BD67A}">
      <dgm:prSet/>
      <dgm:spPr/>
      <dgm:t>
        <a:bodyPr/>
        <a:lstStyle/>
        <a:p>
          <a:endParaRPr lang="en-GB"/>
        </a:p>
      </dgm:t>
    </dgm:pt>
    <dgm:pt modelId="{C8567CD5-1D6F-4F32-95B3-8188EDFE6C37}" type="sibTrans" cxnId="{1CC4205D-9A11-4366-8B6D-37CE9E7BD67A}">
      <dgm:prSet/>
      <dgm:spPr/>
      <dgm:t>
        <a:bodyPr/>
        <a:lstStyle/>
        <a:p>
          <a:endParaRPr lang="en-GB"/>
        </a:p>
      </dgm:t>
    </dgm:pt>
    <dgm:pt modelId="{0BB16F7F-A983-4597-9D37-0B636C942D3B}">
      <dgm:prSet phldrT="[Text]"/>
      <dgm:spPr/>
      <dgm:t>
        <a:bodyPr/>
        <a:lstStyle/>
        <a:p>
          <a:r>
            <a:rPr lang="en-US" b="1" dirty="0" smtClean="0"/>
            <a:t>Integrated but independent qualifications </a:t>
          </a:r>
          <a:endParaRPr lang="en-GB" dirty="0"/>
        </a:p>
      </dgm:t>
    </dgm:pt>
    <dgm:pt modelId="{098AF71A-BFA0-40F7-AB0E-56FECEA937BD}" type="parTrans" cxnId="{89181DBB-4FD8-4CE8-A45B-B0C0DB2BC947}">
      <dgm:prSet/>
      <dgm:spPr/>
      <dgm:t>
        <a:bodyPr/>
        <a:lstStyle/>
        <a:p>
          <a:endParaRPr lang="en-GB"/>
        </a:p>
      </dgm:t>
    </dgm:pt>
    <dgm:pt modelId="{438B0573-DDC0-4B29-AE29-437CE59671C5}" type="sibTrans" cxnId="{89181DBB-4FD8-4CE8-A45B-B0C0DB2BC947}">
      <dgm:prSet/>
      <dgm:spPr/>
      <dgm:t>
        <a:bodyPr/>
        <a:lstStyle/>
        <a:p>
          <a:endParaRPr lang="en-GB"/>
        </a:p>
      </dgm:t>
    </dgm:pt>
    <dgm:pt modelId="{CBA88D9C-0BC3-414D-A4F8-5A354692F408}" type="pres">
      <dgm:prSet presAssocID="{DD828DE6-4740-4D2C-A513-AB523267CDCB}" presName="linear" presStyleCnt="0">
        <dgm:presLayoutVars>
          <dgm:dir/>
          <dgm:animLvl val="lvl"/>
          <dgm:resizeHandles val="exact"/>
        </dgm:presLayoutVars>
      </dgm:prSet>
      <dgm:spPr/>
      <dgm:t>
        <a:bodyPr/>
        <a:lstStyle/>
        <a:p>
          <a:endParaRPr lang="en-GB"/>
        </a:p>
      </dgm:t>
    </dgm:pt>
    <dgm:pt modelId="{49E1E38B-1C6E-40CA-A36C-7488036A6E96}" type="pres">
      <dgm:prSet presAssocID="{ABC36651-1551-45D0-B6BF-73D742D45D61}" presName="parentLin" presStyleCnt="0"/>
      <dgm:spPr/>
    </dgm:pt>
    <dgm:pt modelId="{D1A7F8A2-225E-4565-A1C0-C4F522860DED}" type="pres">
      <dgm:prSet presAssocID="{ABC36651-1551-45D0-B6BF-73D742D45D61}" presName="parentLeftMargin" presStyleLbl="node1" presStyleIdx="0" presStyleCnt="2"/>
      <dgm:spPr/>
      <dgm:t>
        <a:bodyPr/>
        <a:lstStyle/>
        <a:p>
          <a:endParaRPr lang="en-GB"/>
        </a:p>
      </dgm:t>
    </dgm:pt>
    <dgm:pt modelId="{72D473ED-1D83-4C14-8A89-92403721410E}" type="pres">
      <dgm:prSet presAssocID="{ABC36651-1551-45D0-B6BF-73D742D45D61}" presName="parentText" presStyleLbl="node1" presStyleIdx="0" presStyleCnt="2">
        <dgm:presLayoutVars>
          <dgm:chMax val="0"/>
          <dgm:bulletEnabled val="1"/>
        </dgm:presLayoutVars>
      </dgm:prSet>
      <dgm:spPr/>
      <dgm:t>
        <a:bodyPr/>
        <a:lstStyle/>
        <a:p>
          <a:endParaRPr lang="en-GB"/>
        </a:p>
      </dgm:t>
    </dgm:pt>
    <dgm:pt modelId="{70CE03B4-2E25-4865-BC62-CB1116941BDF}" type="pres">
      <dgm:prSet presAssocID="{ABC36651-1551-45D0-B6BF-73D742D45D61}" presName="negativeSpace" presStyleCnt="0"/>
      <dgm:spPr/>
    </dgm:pt>
    <dgm:pt modelId="{CA83237F-0E0C-46E4-B252-A9A173CD8F75}" type="pres">
      <dgm:prSet presAssocID="{ABC36651-1551-45D0-B6BF-73D742D45D61}" presName="childText" presStyleLbl="conFgAcc1" presStyleIdx="0" presStyleCnt="2">
        <dgm:presLayoutVars>
          <dgm:bulletEnabled val="1"/>
        </dgm:presLayoutVars>
      </dgm:prSet>
      <dgm:spPr/>
    </dgm:pt>
    <dgm:pt modelId="{A00098C4-9076-4FE3-8D7E-7EE5161814AF}" type="pres">
      <dgm:prSet presAssocID="{C8567CD5-1D6F-4F32-95B3-8188EDFE6C37}" presName="spaceBetweenRectangles" presStyleCnt="0"/>
      <dgm:spPr/>
    </dgm:pt>
    <dgm:pt modelId="{F1C8086B-6D28-4A4A-A7DB-91007EF7907F}" type="pres">
      <dgm:prSet presAssocID="{0BB16F7F-A983-4597-9D37-0B636C942D3B}" presName="parentLin" presStyleCnt="0"/>
      <dgm:spPr/>
    </dgm:pt>
    <dgm:pt modelId="{12CFDC59-BB9C-4DAC-B0B7-8907EF553F3B}" type="pres">
      <dgm:prSet presAssocID="{0BB16F7F-A983-4597-9D37-0B636C942D3B}" presName="parentLeftMargin" presStyleLbl="node1" presStyleIdx="0" presStyleCnt="2"/>
      <dgm:spPr/>
      <dgm:t>
        <a:bodyPr/>
        <a:lstStyle/>
        <a:p>
          <a:endParaRPr lang="en-GB"/>
        </a:p>
      </dgm:t>
    </dgm:pt>
    <dgm:pt modelId="{551F838B-B539-4D1E-962E-730E2BA95009}" type="pres">
      <dgm:prSet presAssocID="{0BB16F7F-A983-4597-9D37-0B636C942D3B}" presName="parentText" presStyleLbl="node1" presStyleIdx="1" presStyleCnt="2">
        <dgm:presLayoutVars>
          <dgm:chMax val="0"/>
          <dgm:bulletEnabled val="1"/>
        </dgm:presLayoutVars>
      </dgm:prSet>
      <dgm:spPr/>
      <dgm:t>
        <a:bodyPr/>
        <a:lstStyle/>
        <a:p>
          <a:endParaRPr lang="en-GB"/>
        </a:p>
      </dgm:t>
    </dgm:pt>
    <dgm:pt modelId="{6BFA0E5D-A7A8-4BEA-BA3C-1BAAA5C73EE2}" type="pres">
      <dgm:prSet presAssocID="{0BB16F7F-A983-4597-9D37-0B636C942D3B}" presName="negativeSpace" presStyleCnt="0"/>
      <dgm:spPr/>
    </dgm:pt>
    <dgm:pt modelId="{74DCDA51-002C-4653-9B74-CEFC234BB8D4}" type="pres">
      <dgm:prSet presAssocID="{0BB16F7F-A983-4597-9D37-0B636C942D3B}" presName="childText" presStyleLbl="conFgAcc1" presStyleIdx="1" presStyleCnt="2">
        <dgm:presLayoutVars>
          <dgm:bulletEnabled val="1"/>
        </dgm:presLayoutVars>
      </dgm:prSet>
      <dgm:spPr/>
    </dgm:pt>
  </dgm:ptLst>
  <dgm:cxnLst>
    <dgm:cxn modelId="{1C95EDEE-05FD-413E-9C0F-DC6F8E9B7123}" type="presOf" srcId="{DD828DE6-4740-4D2C-A513-AB523267CDCB}" destId="{CBA88D9C-0BC3-414D-A4F8-5A354692F408}" srcOrd="0" destOrd="0" presId="urn:microsoft.com/office/officeart/2005/8/layout/list1"/>
    <dgm:cxn modelId="{A280788A-8A2A-43F4-9F49-AFCEC9FB5C9B}" type="presOf" srcId="{ABC36651-1551-45D0-B6BF-73D742D45D61}" destId="{72D473ED-1D83-4C14-8A89-92403721410E}" srcOrd="1" destOrd="0" presId="urn:microsoft.com/office/officeart/2005/8/layout/list1"/>
    <dgm:cxn modelId="{DC526A9D-E4B2-470B-9FC6-CD0B3884ACDF}" type="presOf" srcId="{0BB16F7F-A983-4597-9D37-0B636C942D3B}" destId="{551F838B-B539-4D1E-962E-730E2BA95009}" srcOrd="1" destOrd="0" presId="urn:microsoft.com/office/officeart/2005/8/layout/list1"/>
    <dgm:cxn modelId="{51D74EB4-6B11-4FF9-A82E-E1563470D722}" type="presOf" srcId="{ABC36651-1551-45D0-B6BF-73D742D45D61}" destId="{D1A7F8A2-225E-4565-A1C0-C4F522860DED}" srcOrd="0" destOrd="0" presId="urn:microsoft.com/office/officeart/2005/8/layout/list1"/>
    <dgm:cxn modelId="{1CC4205D-9A11-4366-8B6D-37CE9E7BD67A}" srcId="{DD828DE6-4740-4D2C-A513-AB523267CDCB}" destId="{ABC36651-1551-45D0-B6BF-73D742D45D61}" srcOrd="0" destOrd="0" parTransId="{1C88D803-73BF-47C6-9A76-01CDC3D5D4DE}" sibTransId="{C8567CD5-1D6F-4F32-95B3-8188EDFE6C37}"/>
    <dgm:cxn modelId="{89181DBB-4FD8-4CE8-A45B-B0C0DB2BC947}" srcId="{DD828DE6-4740-4D2C-A513-AB523267CDCB}" destId="{0BB16F7F-A983-4597-9D37-0B636C942D3B}" srcOrd="1" destOrd="0" parTransId="{098AF71A-BFA0-40F7-AB0E-56FECEA937BD}" sibTransId="{438B0573-DDC0-4B29-AE29-437CE59671C5}"/>
    <dgm:cxn modelId="{D43A2168-3F35-4594-B121-802C0319483D}" type="presOf" srcId="{0BB16F7F-A983-4597-9D37-0B636C942D3B}" destId="{12CFDC59-BB9C-4DAC-B0B7-8907EF553F3B}" srcOrd="0" destOrd="0" presId="urn:microsoft.com/office/officeart/2005/8/layout/list1"/>
    <dgm:cxn modelId="{F2BB45F7-37FB-44E7-ABD5-7D1346847A6C}" type="presParOf" srcId="{CBA88D9C-0BC3-414D-A4F8-5A354692F408}" destId="{49E1E38B-1C6E-40CA-A36C-7488036A6E96}" srcOrd="0" destOrd="0" presId="urn:microsoft.com/office/officeart/2005/8/layout/list1"/>
    <dgm:cxn modelId="{117ABD71-3D01-4C3D-862B-538401E06995}" type="presParOf" srcId="{49E1E38B-1C6E-40CA-A36C-7488036A6E96}" destId="{D1A7F8A2-225E-4565-A1C0-C4F522860DED}" srcOrd="0" destOrd="0" presId="urn:microsoft.com/office/officeart/2005/8/layout/list1"/>
    <dgm:cxn modelId="{EF1CBA2E-82B2-4CA9-B16D-1C606B9B9D00}" type="presParOf" srcId="{49E1E38B-1C6E-40CA-A36C-7488036A6E96}" destId="{72D473ED-1D83-4C14-8A89-92403721410E}" srcOrd="1" destOrd="0" presId="urn:microsoft.com/office/officeart/2005/8/layout/list1"/>
    <dgm:cxn modelId="{C4F860E8-A21A-492C-BAA5-796D2CC492EB}" type="presParOf" srcId="{CBA88D9C-0BC3-414D-A4F8-5A354692F408}" destId="{70CE03B4-2E25-4865-BC62-CB1116941BDF}" srcOrd="1" destOrd="0" presId="urn:microsoft.com/office/officeart/2005/8/layout/list1"/>
    <dgm:cxn modelId="{4B1F6161-3AC7-4D4C-BEA4-47CC5A4363D1}" type="presParOf" srcId="{CBA88D9C-0BC3-414D-A4F8-5A354692F408}" destId="{CA83237F-0E0C-46E4-B252-A9A173CD8F75}" srcOrd="2" destOrd="0" presId="urn:microsoft.com/office/officeart/2005/8/layout/list1"/>
    <dgm:cxn modelId="{A1591C26-1F3B-4ADF-8162-74CFE0DAF47C}" type="presParOf" srcId="{CBA88D9C-0BC3-414D-A4F8-5A354692F408}" destId="{A00098C4-9076-4FE3-8D7E-7EE5161814AF}" srcOrd="3" destOrd="0" presId="urn:microsoft.com/office/officeart/2005/8/layout/list1"/>
    <dgm:cxn modelId="{8A6AB5A2-BA08-40BA-9145-410819DCADA3}" type="presParOf" srcId="{CBA88D9C-0BC3-414D-A4F8-5A354692F408}" destId="{F1C8086B-6D28-4A4A-A7DB-91007EF7907F}" srcOrd="4" destOrd="0" presId="urn:microsoft.com/office/officeart/2005/8/layout/list1"/>
    <dgm:cxn modelId="{C7B70B00-7241-404C-BDE4-0710D43572E4}" type="presParOf" srcId="{F1C8086B-6D28-4A4A-A7DB-91007EF7907F}" destId="{12CFDC59-BB9C-4DAC-B0B7-8907EF553F3B}" srcOrd="0" destOrd="0" presId="urn:microsoft.com/office/officeart/2005/8/layout/list1"/>
    <dgm:cxn modelId="{5A0D6666-539F-4382-B64C-0DF622375691}" type="presParOf" srcId="{F1C8086B-6D28-4A4A-A7DB-91007EF7907F}" destId="{551F838B-B539-4D1E-962E-730E2BA95009}" srcOrd="1" destOrd="0" presId="urn:microsoft.com/office/officeart/2005/8/layout/list1"/>
    <dgm:cxn modelId="{30B75333-F131-4071-8A27-99E5EDD177A5}" type="presParOf" srcId="{CBA88D9C-0BC3-414D-A4F8-5A354692F408}" destId="{6BFA0E5D-A7A8-4BEA-BA3C-1BAAA5C73EE2}" srcOrd="5" destOrd="0" presId="urn:microsoft.com/office/officeart/2005/8/layout/list1"/>
    <dgm:cxn modelId="{B7915F48-BF63-491E-ADF6-FB31F565B389}" type="presParOf" srcId="{CBA88D9C-0BC3-414D-A4F8-5A354692F408}" destId="{74DCDA51-002C-4653-9B74-CEFC234BB8D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image" Target="../media/image11.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D5F5CEF-A081-4B32-B7AE-9472BFB9A939}" type="datetimeFigureOut">
              <a:rPr lang="en-GB"/>
              <a:pPr>
                <a:defRPr/>
              </a:pPr>
              <a:t>12/04/2018</a:t>
            </a:fld>
            <a:endParaRPr lang="en-GB" dirty="0"/>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026807A-8B4F-41DE-9EF7-5D28C1D1E963}" type="slidenum">
              <a:rPr lang="en-GB"/>
              <a:pPr>
                <a:defRPr/>
              </a:pPr>
              <a:t>‹#›</a:t>
            </a:fld>
            <a:endParaRPr lang="en-GB" dirty="0"/>
          </a:p>
        </p:txBody>
      </p:sp>
    </p:spTree>
    <p:extLst>
      <p:ext uri="{BB962C8B-B14F-4D97-AF65-F5344CB8AC3E}">
        <p14:creationId xmlns:p14="http://schemas.microsoft.com/office/powerpoint/2010/main" val="2189605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1D1BE6D-A3EB-4FE0-9966-E55B44F2FCE4}" type="datetimeFigureOut">
              <a:rPr lang="en-GB"/>
              <a:pPr>
                <a:defRPr/>
              </a:pPr>
              <a:t>12/04/2018</a:t>
            </a:fld>
            <a:endParaRPr lang="en-GB"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1F4E614-6245-40CD-9E45-F53489C2AE94}" type="slidenum">
              <a:rPr lang="en-GB"/>
              <a:pPr>
                <a:defRPr/>
              </a:pPr>
              <a:t>‹#›</a:t>
            </a:fld>
            <a:endParaRPr lang="en-GB" dirty="0"/>
          </a:p>
        </p:txBody>
      </p:sp>
    </p:spTree>
    <p:extLst>
      <p:ext uri="{BB962C8B-B14F-4D97-AF65-F5344CB8AC3E}">
        <p14:creationId xmlns:p14="http://schemas.microsoft.com/office/powerpoint/2010/main" val="4760832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GB" dirty="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DBCBBC-19C2-4368-BEE7-8C8C14233F94}" type="slidenum">
              <a:rPr lang="en-GB" smtClean="0"/>
              <a:pPr fontAlgn="base">
                <a:spcBef>
                  <a:spcPct val="0"/>
                </a:spcBef>
                <a:spcAft>
                  <a:spcPct val="0"/>
                </a:spcAft>
                <a:defRPr/>
              </a:pPr>
              <a:t>1</a:t>
            </a:fld>
            <a:endParaRPr lang="en-GB" smtClean="0"/>
          </a:p>
        </p:txBody>
      </p:sp>
    </p:spTree>
    <p:extLst>
      <p:ext uri="{BB962C8B-B14F-4D97-AF65-F5344CB8AC3E}">
        <p14:creationId xmlns:p14="http://schemas.microsoft.com/office/powerpoint/2010/main" val="1067222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Bologna:</a:t>
            </a:r>
            <a:r>
              <a:rPr lang="en-GB" baseline="0" dirty="0" smtClean="0"/>
              <a:t> joint is single certificate, two or more crests; double/multiple is single programme, two or more certificates</a:t>
            </a:r>
          </a:p>
          <a:p>
            <a:endParaRPr lang="en-GB" dirty="0" smtClean="0"/>
          </a:p>
          <a:p>
            <a:r>
              <a:rPr lang="en-GB" dirty="0" smtClean="0"/>
              <a:t>Also includes models where the UK awarding body may not be involved in delivery, but is involved in design,</a:t>
            </a:r>
            <a:r>
              <a:rPr lang="en-GB" baseline="0" dirty="0" smtClean="0"/>
              <a:t> management and decision making on final award.</a:t>
            </a:r>
          </a:p>
          <a:p>
            <a:endParaRPr lang="en-GB" baseline="0" dirty="0" smtClean="0"/>
          </a:p>
          <a:p>
            <a:r>
              <a:rPr lang="en-GB" baseline="0" dirty="0" smtClean="0"/>
              <a:t>And ‘double’ master’s degrees – twice as much learning, but so integrated can’t get one without the other.</a:t>
            </a:r>
            <a:endParaRPr lang="en-GB" dirty="0"/>
          </a:p>
        </p:txBody>
      </p:sp>
      <p:sp>
        <p:nvSpPr>
          <p:cNvPr id="4" name="Slide Number Placeholder 3"/>
          <p:cNvSpPr>
            <a:spLocks noGrp="1"/>
          </p:cNvSpPr>
          <p:nvPr>
            <p:ph type="sldNum" sz="quarter" idx="10"/>
          </p:nvPr>
        </p:nvSpPr>
        <p:spPr/>
        <p:txBody>
          <a:bodyPr/>
          <a:lstStyle/>
          <a:p>
            <a:pPr>
              <a:defRPr/>
            </a:pPr>
            <a:fld id="{31F4E614-6245-40CD-9E45-F53489C2AE94}" type="slidenum">
              <a:rPr lang="en-GB" smtClean="0"/>
              <a:pPr>
                <a:defRPr/>
              </a:pPr>
              <a:t>12</a:t>
            </a:fld>
            <a:endParaRPr lang="en-GB" dirty="0"/>
          </a:p>
        </p:txBody>
      </p:sp>
    </p:spTree>
    <p:extLst>
      <p:ext uri="{BB962C8B-B14F-4D97-AF65-F5344CB8AC3E}">
        <p14:creationId xmlns:p14="http://schemas.microsoft.com/office/powerpoint/2010/main" val="1674958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Sets of criteria may overlap</a:t>
            </a:r>
          </a:p>
          <a:p>
            <a:endParaRPr lang="en-GB" dirty="0" smtClean="0"/>
          </a:p>
          <a:p>
            <a:r>
              <a:rPr lang="en-GB" dirty="0" smtClean="0"/>
              <a:t>Awards may</a:t>
            </a:r>
            <a:r>
              <a:rPr lang="en-GB" baseline="0" dirty="0" smtClean="0"/>
              <a:t> be at different levels</a:t>
            </a:r>
            <a:endParaRPr lang="en-GB" dirty="0" smtClean="0"/>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Dual degree: Two degrees awarded individually, attesting the successful completion of two separate curricula, with potential overlap and efficiencies in course-taking, and, if more than one institution is involved, each institution is primarily responsible for its own degree. A dual degree is not awarded for a joint programme</a:t>
            </a:r>
          </a:p>
          <a:p>
            <a:endParaRPr lang="en-GB" dirty="0" smtClean="0"/>
          </a:p>
          <a:p>
            <a:r>
              <a:rPr lang="en-GB" dirty="0" smtClean="0"/>
              <a:t>Overlap may be initial or in the middle.</a:t>
            </a:r>
          </a:p>
          <a:p>
            <a:endParaRPr lang="en-GB" dirty="0" smtClean="0"/>
          </a:p>
          <a:p>
            <a:r>
              <a:rPr lang="en-GB" dirty="0" smtClean="0"/>
              <a:t>Completion of second may be dependent on completion of first.</a:t>
            </a:r>
          </a:p>
          <a:p>
            <a:endParaRPr lang="en-GB" dirty="0" smtClean="0"/>
          </a:p>
          <a:p>
            <a:r>
              <a:rPr lang="en-GB" dirty="0" smtClean="0"/>
              <a:t>Also includes cases with national/cultural requirements – in theory may achieve</a:t>
            </a:r>
            <a:r>
              <a:rPr lang="en-GB" baseline="0" dirty="0" smtClean="0"/>
              <a:t> just UK award, but in practice would only actually get both.</a:t>
            </a:r>
            <a:endParaRPr lang="en-GB" dirty="0"/>
          </a:p>
        </p:txBody>
      </p:sp>
      <p:sp>
        <p:nvSpPr>
          <p:cNvPr id="4" name="Slide Number Placeholder 3"/>
          <p:cNvSpPr>
            <a:spLocks noGrp="1"/>
          </p:cNvSpPr>
          <p:nvPr>
            <p:ph type="sldNum" sz="quarter" idx="10"/>
          </p:nvPr>
        </p:nvSpPr>
        <p:spPr/>
        <p:txBody>
          <a:bodyPr/>
          <a:lstStyle/>
          <a:p>
            <a:pPr>
              <a:defRPr/>
            </a:pPr>
            <a:fld id="{31F4E614-6245-40CD-9E45-F53489C2AE94}" type="slidenum">
              <a:rPr lang="en-GB" smtClean="0"/>
              <a:pPr>
                <a:defRPr/>
              </a:pPr>
              <a:t>13</a:t>
            </a:fld>
            <a:endParaRPr lang="en-GB" dirty="0"/>
          </a:p>
        </p:txBody>
      </p:sp>
    </p:spTree>
    <p:extLst>
      <p:ext uri="{BB962C8B-B14F-4D97-AF65-F5344CB8AC3E}">
        <p14:creationId xmlns:p14="http://schemas.microsoft.com/office/powerpoint/2010/main" val="2808169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1F4E614-6245-40CD-9E45-F53489C2AE94}" type="slidenum">
              <a:rPr lang="en-GB" smtClean="0"/>
              <a:pPr>
                <a:defRPr/>
              </a:pPr>
              <a:t>14</a:t>
            </a:fld>
            <a:endParaRPr lang="en-GB" dirty="0"/>
          </a:p>
        </p:txBody>
      </p:sp>
    </p:spTree>
    <p:extLst>
      <p:ext uri="{BB962C8B-B14F-4D97-AF65-F5344CB8AC3E}">
        <p14:creationId xmlns:p14="http://schemas.microsoft.com/office/powerpoint/2010/main" val="3050791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dirty="0" smtClean="0"/>
              <a:t>The document gives illustrative examples under each of these headings</a:t>
            </a:r>
            <a:r>
              <a:rPr lang="en-GB" baseline="0" dirty="0" smtClean="0"/>
              <a:t> which aim to be at the extremes of the continuum from wholly joint to integrated but independent. </a:t>
            </a:r>
          </a:p>
          <a:p>
            <a:endParaRPr lang="en-GB" baseline="0" dirty="0" smtClean="0"/>
          </a:p>
          <a:p>
            <a:r>
              <a:rPr lang="en-GB" baseline="0" dirty="0" err="1" smtClean="0"/>
              <a:t>Eg</a:t>
            </a:r>
            <a:r>
              <a:rPr lang="en-GB" baseline="0" dirty="0" smtClean="0"/>
              <a:t> Academic regulations</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 participating degree-awarding bodies jointly determine which academic regulations govern the award of the qualification(s). Bespoke regulations may be agreed and approved by all the partners, ensuring that the academic standards of each of the degree-awarding bodies involved are satisfied. In some cases, these may be exceeded to take account of a particular partner's requirements but under no circumstances are they compromised.</a:t>
            </a:r>
            <a:endParaRPr lang="en-GB" baseline="0" dirty="0" smtClean="0"/>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As individual and separate qualifications are awarded, the academic regulations of each of the degree-awarding bodies apply to the sections of the programme they deliver. The academic standards of each of the degree-awarding bodies involved have to be satisfied.  In some cases, these may be exceeded to take account of a particular partner's requirements but in no circumstances are they compromised.</a:t>
            </a:r>
          </a:p>
          <a:p>
            <a:pPr marL="0" indent="0">
              <a:buFont typeface="Arial" panose="020B0604020202020204" pitchFamily="34" charset="0"/>
              <a:buNone/>
            </a:pPr>
            <a:endParaRPr lang="en-GB"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dirty="0" smtClean="0"/>
              <a:t>These</a:t>
            </a:r>
            <a:r>
              <a:rPr lang="en-GB" baseline="0" dirty="0" smtClean="0"/>
              <a:t> descriptions focus on areas of risk in relation to academic standards, with the aim of providing a document which is helpful to degree awarding bodies involved in this sort of arrangement – so, as an example, to prevent the situation that it isn’t until you hold the first exam board that you realise you haven’t worked out what to do if a student can progress under one set of regulations but not under the other. </a:t>
            </a:r>
            <a:endParaRPr lang="en-GB" dirty="0"/>
          </a:p>
        </p:txBody>
      </p:sp>
      <p:sp>
        <p:nvSpPr>
          <p:cNvPr id="4" name="Slide Number Placeholder 3"/>
          <p:cNvSpPr>
            <a:spLocks noGrp="1"/>
          </p:cNvSpPr>
          <p:nvPr>
            <p:ph type="sldNum" sz="quarter" idx="10"/>
          </p:nvPr>
        </p:nvSpPr>
        <p:spPr/>
        <p:txBody>
          <a:bodyPr/>
          <a:lstStyle/>
          <a:p>
            <a:pPr>
              <a:defRPr/>
            </a:pPr>
            <a:fld id="{31F4E614-6245-40CD-9E45-F53489C2AE94}" type="slidenum">
              <a:rPr lang="en-GB" smtClean="0"/>
              <a:pPr>
                <a:defRPr/>
              </a:pPr>
              <a:t>15</a:t>
            </a:fld>
            <a:endParaRPr lang="en-GB" dirty="0"/>
          </a:p>
        </p:txBody>
      </p:sp>
    </p:spTree>
    <p:extLst>
      <p:ext uri="{BB962C8B-B14F-4D97-AF65-F5344CB8AC3E}">
        <p14:creationId xmlns:p14="http://schemas.microsoft.com/office/powerpoint/2010/main" val="4292721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baseline="0" dirty="0" smtClean="0"/>
              <a:t>These were the questions we used to help us understand the landscape; I think they could also be useful in helping think about what sort of award you want to offer.</a:t>
            </a:r>
          </a:p>
          <a:p>
            <a:endParaRPr lang="en-GB" baseline="0" dirty="0" smtClean="0"/>
          </a:p>
          <a:p>
            <a:r>
              <a:rPr lang="en-GB" baseline="0" dirty="0" smtClean="0"/>
              <a:t>Different definitions make this more difficult. There is particular confusion between double and dual, which are used interchangeably – you need to be aware of this.  Bologna definitions don’t always work outside Europe.</a:t>
            </a:r>
          </a:p>
          <a:p>
            <a:pPr eaLnBrk="1" hangingPunct="1">
              <a:spcBef>
                <a:spcPct val="0"/>
              </a:spcBef>
            </a:pPr>
            <a:endParaRPr lang="en-GB" b="0"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GB" dirty="0" smtClean="0"/>
              <a:t>While it was not the intention in the draft document to prescribe definitions that</a:t>
            </a:r>
            <a:r>
              <a:rPr lang="en-GB" baseline="0" dirty="0" smtClean="0"/>
              <a:t> the sector must adopt, it was clear that there is so much variation in how terminology is used that any attempt to tie terms to models of awards will be hugely challenging. On the other hand, we also have to recognise that a number of respondents were clear that a common vocabulary would be a very helpful tool. We hope that we can go some way towards this by describing broad models within the context of a continuum. </a:t>
            </a:r>
            <a:endParaRPr lang="en-GB" dirty="0" smtClean="0"/>
          </a:p>
          <a:p>
            <a:pPr eaLnBrk="1" hangingPunct="1">
              <a:spcBef>
                <a:spcPct val="0"/>
              </a:spcBef>
            </a:pPr>
            <a:endParaRPr lang="en-GB" b="0" dirty="0" smtClean="0"/>
          </a:p>
          <a:p>
            <a:endParaRPr lang="en-GB" baseline="0" dirty="0" smtClean="0"/>
          </a:p>
        </p:txBody>
      </p:sp>
      <p:sp>
        <p:nvSpPr>
          <p:cNvPr id="4" name="Slide Number Placeholder 3"/>
          <p:cNvSpPr>
            <a:spLocks noGrp="1"/>
          </p:cNvSpPr>
          <p:nvPr>
            <p:ph type="sldNum" sz="quarter" idx="10"/>
          </p:nvPr>
        </p:nvSpPr>
        <p:spPr/>
        <p:txBody>
          <a:bodyPr/>
          <a:lstStyle/>
          <a:p>
            <a:pPr>
              <a:defRPr/>
            </a:pPr>
            <a:fld id="{31F4E614-6245-40CD-9E45-F53489C2AE94}" type="slidenum">
              <a:rPr lang="en-GB" smtClean="0"/>
              <a:pPr>
                <a:defRPr/>
              </a:pPr>
              <a:t>16</a:t>
            </a:fld>
            <a:endParaRPr lang="en-GB" dirty="0"/>
          </a:p>
        </p:txBody>
      </p:sp>
    </p:spTree>
    <p:extLst>
      <p:ext uri="{BB962C8B-B14F-4D97-AF65-F5344CB8AC3E}">
        <p14:creationId xmlns:p14="http://schemas.microsoft.com/office/powerpoint/2010/main" val="2614382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effectLst/>
                <a:latin typeface="+mn-lt"/>
                <a:ea typeface="+mn-ea"/>
                <a:cs typeface="+mn-cs"/>
              </a:rPr>
              <a:t>As the chart above shows many respondents agreed that it was appropriate for the document to establish norms for the volume of learning which may count twice to the award of more than one qualification at the same level. </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effectLst/>
                <a:latin typeface="+mn-lt"/>
                <a:ea typeface="+mn-ea"/>
                <a:cs typeface="+mn-cs"/>
              </a:rPr>
              <a:t>However, of those that did not agree it was felt that the information provided on certificates and transcripts made this less of an issue and that rules about recognition of prior learning already provided enough guidance</a:t>
            </a:r>
            <a:r>
              <a:rPr lang="en-GB" sz="1200" kern="1200" baseline="0" dirty="0" smtClean="0">
                <a:solidFill>
                  <a:schemeClr val="tx1"/>
                </a:solidFill>
                <a:effectLst/>
                <a:latin typeface="+mn-lt"/>
                <a:ea typeface="+mn-ea"/>
                <a:cs typeface="+mn-cs"/>
              </a:rPr>
              <a:t> – in the sense that thought had already been given to how much learning a student needed to undertake under the degree awarding body for them to be happy awarding their degree.</a:t>
            </a:r>
            <a:endParaRPr lang="en-GB"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effectLst/>
                <a:latin typeface="+mn-lt"/>
                <a:ea typeface="+mn-ea"/>
                <a:cs typeface="+mn-cs"/>
              </a:rPr>
              <a:t>It was further suggested that QAA imposed limits may not be flexible enough to deal with future arrangements as necessary for universities to maintain a leading presence globally and that guidance should focus on providing a justified international learning experience or providing key principles relating to double counting rather than prescribed norms. </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effectLst/>
                <a:latin typeface="+mn-lt"/>
                <a:ea typeface="+mn-ea"/>
                <a:cs typeface="+mn-cs"/>
              </a:rPr>
              <a:t>Discussions</a:t>
            </a:r>
            <a:r>
              <a:rPr lang="en-GB" sz="1200" kern="1200" baseline="0" dirty="0" smtClean="0">
                <a:solidFill>
                  <a:schemeClr val="tx1"/>
                </a:solidFill>
                <a:effectLst/>
                <a:latin typeface="+mn-lt"/>
                <a:ea typeface="+mn-ea"/>
                <a:cs typeface="+mn-cs"/>
              </a:rPr>
              <a:t> with the advisory group confirmed that it wouldn’t be appropriate for QAA to set limits, but that the document should seek to highlight the considerations on setting and maintaining academic standards which need to be taken into account in such situations – such as the considerations about RPL. It has also been suggested that any arrangement involving more than one degree awarding body by its very nature involves double counting.</a:t>
            </a:r>
            <a:endParaRPr lang="en-GB"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Ultimately,</a:t>
            </a:r>
            <a:r>
              <a:rPr lang="en-US" sz="1200" kern="1200" baseline="0" dirty="0" smtClean="0">
                <a:solidFill>
                  <a:schemeClr val="tx1"/>
                </a:solidFill>
                <a:effectLst/>
                <a:latin typeface="+mn-lt"/>
                <a:ea typeface="+mn-ea"/>
                <a:cs typeface="+mn-cs"/>
              </a:rPr>
              <a:t> it is up to the degree-awarding body to decide what it considers necessary for a student to gain its degree (which may be informed by other policies already in place).</a:t>
            </a:r>
            <a:endParaRPr lang="en-GB" sz="1200" kern="1200" dirty="0" smtClean="0">
              <a:solidFill>
                <a:schemeClr val="tx1"/>
              </a:solidFill>
              <a:effectLst/>
              <a:latin typeface="+mn-lt"/>
              <a:ea typeface="+mn-ea"/>
              <a:cs typeface="+mn-cs"/>
            </a:endParaRP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40263E-AABC-4656-9250-6BCCDAB1050E}" type="slidenum">
              <a:rPr lang="en-GB" smtClean="0"/>
              <a:pPr fontAlgn="base">
                <a:spcBef>
                  <a:spcPct val="0"/>
                </a:spcBef>
                <a:spcAft>
                  <a:spcPct val="0"/>
                </a:spcAft>
                <a:defRPr/>
              </a:pPr>
              <a:t>17</a:t>
            </a:fld>
            <a:endParaRPr lang="en-GB" smtClean="0"/>
          </a:p>
        </p:txBody>
      </p:sp>
    </p:spTree>
    <p:extLst>
      <p:ext uri="{BB962C8B-B14F-4D97-AF65-F5344CB8AC3E}">
        <p14:creationId xmlns:p14="http://schemas.microsoft.com/office/powerpoint/2010/main" val="4114321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sz="3600" dirty="0">
              <a:latin typeface="+mj-lt"/>
            </a:endParaRPr>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BDA100-B3D0-4FCC-AAA2-BE66C875FB54}" type="slidenum">
              <a:rPr lang="en-GB" smtClean="0"/>
              <a:pPr fontAlgn="base">
                <a:spcBef>
                  <a:spcPct val="0"/>
                </a:spcBef>
                <a:spcAft>
                  <a:spcPct val="0"/>
                </a:spcAft>
                <a:defRPr/>
              </a:pPr>
              <a:t>18</a:t>
            </a:fld>
            <a:endParaRPr lang="en-GB" smtClean="0"/>
          </a:p>
        </p:txBody>
      </p:sp>
    </p:spTree>
    <p:extLst>
      <p:ext uri="{BB962C8B-B14F-4D97-AF65-F5344CB8AC3E}">
        <p14:creationId xmlns:p14="http://schemas.microsoft.com/office/powerpoint/2010/main" val="285415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baseline="0" dirty="0" smtClean="0"/>
              <a:t>Assumption that there is a range of experience and knowledge in the audience – some of you will be very familiar with these types of awards, while for others this will be a new field. So I will set out some context, explain why and what QAA has done so far and then outline the contents of the new publication and suggest how you might want to make use of it.</a:t>
            </a:r>
          </a:p>
          <a:p>
            <a:pPr eaLnBrk="1" hangingPunct="1">
              <a:spcBef>
                <a:spcPct val="0"/>
              </a:spcBef>
            </a:pPr>
            <a:endParaRPr lang="en-GB" baseline="0" dirty="0"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83AFB3-6ADD-45F6-9BE4-90A3424F383C}" type="slidenum">
              <a:rPr lang="en-GB" smtClean="0"/>
              <a:pPr fontAlgn="base">
                <a:spcBef>
                  <a:spcPct val="0"/>
                </a:spcBef>
                <a:spcAft>
                  <a:spcPct val="0"/>
                </a:spcAft>
                <a:defRPr/>
              </a:pPr>
              <a:t>2</a:t>
            </a:fld>
            <a:endParaRPr lang="en-GB" smtClean="0"/>
          </a:p>
        </p:txBody>
      </p:sp>
    </p:spTree>
    <p:extLst>
      <p:ext uri="{BB962C8B-B14F-4D97-AF65-F5344CB8AC3E}">
        <p14:creationId xmlns:p14="http://schemas.microsoft.com/office/powerpoint/2010/main" val="3544614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Or ‘Joint, Double, Multiple, Dual and Concurrent</a:t>
            </a:r>
            <a:r>
              <a:rPr lang="en-GB" baseline="0" dirty="0" smtClean="0"/>
              <a:t> Awards’ – but there are problems with the terminology which I will explain later.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The qualification awarded in this way may be at any level of the Qualifications Frameworks.</a:t>
            </a:r>
          </a:p>
          <a:p>
            <a:r>
              <a:rPr lang="en-GB" dirty="0" smtClean="0"/>
              <a:t>The characteristics of graduates of such awards are described in the relevant qualification descriptors and other Characteristics Statements</a:t>
            </a:r>
          </a:p>
          <a:p>
            <a:endParaRPr lang="en-GB"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GB" sz="120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The Quality Code reserves the use of the term 'partner' for these situations where degree-awarding bodies work together in a way that involves pooling their awarding powers. </a:t>
            </a: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It is important to recognize that we are talking only about arrangements where some kind of sharing of degree awarding powers is involved; not ‘standard’ collaborative arrangements, or articulation agreements (or arrangements between two providers with degree awarding powers where only one is exercising those powers)</a:t>
            </a:r>
          </a:p>
          <a:p>
            <a:endParaRPr lang="en-GB" dirty="0"/>
          </a:p>
        </p:txBody>
      </p:sp>
      <p:sp>
        <p:nvSpPr>
          <p:cNvPr id="4" name="Slide Number Placeholder 3"/>
          <p:cNvSpPr>
            <a:spLocks noGrp="1"/>
          </p:cNvSpPr>
          <p:nvPr>
            <p:ph type="sldNum" sz="quarter" idx="10"/>
          </p:nvPr>
        </p:nvSpPr>
        <p:spPr/>
        <p:txBody>
          <a:bodyPr/>
          <a:lstStyle/>
          <a:p>
            <a:pPr>
              <a:defRPr/>
            </a:pPr>
            <a:fld id="{31F4E614-6245-40CD-9E45-F53489C2AE94}" type="slidenum">
              <a:rPr lang="en-GB" smtClean="0"/>
              <a:pPr>
                <a:defRPr/>
              </a:pPr>
              <a:t>3</a:t>
            </a:fld>
            <a:endParaRPr lang="en-GB" dirty="0"/>
          </a:p>
        </p:txBody>
      </p:sp>
    </p:spTree>
    <p:extLst>
      <p:ext uri="{BB962C8B-B14F-4D97-AF65-F5344CB8AC3E}">
        <p14:creationId xmlns:p14="http://schemas.microsoft.com/office/powerpoint/2010/main" val="2154277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1F4E614-6245-40CD-9E45-F53489C2AE94}" type="slidenum">
              <a:rPr lang="en-GB" smtClean="0"/>
              <a:pPr>
                <a:defRPr/>
              </a:pPr>
              <a:t>6</a:t>
            </a:fld>
            <a:endParaRPr lang="en-GB" dirty="0"/>
          </a:p>
        </p:txBody>
      </p:sp>
    </p:spTree>
    <p:extLst>
      <p:ext uri="{BB962C8B-B14F-4D97-AF65-F5344CB8AC3E}">
        <p14:creationId xmlns:p14="http://schemas.microsoft.com/office/powerpoint/2010/main" val="3425084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place of Qualification Characteristics Statements</a:t>
            </a:r>
            <a:r>
              <a:rPr lang="en-GB" baseline="0" dirty="0" smtClean="0"/>
              <a:t> within the Quality Code.</a:t>
            </a:r>
          </a:p>
          <a:p>
            <a:endParaRPr lang="en-GB" baseline="0" dirty="0" smtClean="0"/>
          </a:p>
        </p:txBody>
      </p:sp>
      <p:sp>
        <p:nvSpPr>
          <p:cNvPr id="4" name="Slide Number Placeholder 3"/>
          <p:cNvSpPr>
            <a:spLocks noGrp="1"/>
          </p:cNvSpPr>
          <p:nvPr>
            <p:ph type="sldNum" sz="quarter" idx="10"/>
          </p:nvPr>
        </p:nvSpPr>
        <p:spPr/>
        <p:txBody>
          <a:bodyPr/>
          <a:lstStyle/>
          <a:p>
            <a:pPr>
              <a:defRPr/>
            </a:pPr>
            <a:fld id="{31F4E614-6245-40CD-9E45-F53489C2AE94}" type="slidenum">
              <a:rPr lang="en-GB" smtClean="0"/>
              <a:pPr>
                <a:defRPr/>
              </a:pPr>
              <a:t>7</a:t>
            </a:fld>
            <a:endParaRPr lang="en-GB" dirty="0"/>
          </a:p>
        </p:txBody>
      </p:sp>
    </p:spTree>
    <p:extLst>
      <p:ext uri="{BB962C8B-B14F-4D97-AF65-F5344CB8AC3E}">
        <p14:creationId xmlns:p14="http://schemas.microsoft.com/office/powerpoint/2010/main" val="3128211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GB" sz="120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The Expectation of the Quality Code, </a:t>
            </a:r>
            <a:r>
              <a:rPr lang="en-GB" sz="1200" i="1"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Chapter B10</a:t>
            </a:r>
            <a:r>
              <a:rPr lang="en-GB" sz="120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 precludes situations where non-UK awarding bodies offer fees for their students to receive a UK degree alongside their own qualification, where the UK degree-awarding body has had negligible input to the design of the programme and little control over its delivery. In these cases, the academic standards and quality of learning opportunities that have led to the UK qualification may not be adequately secured, posing a high risk to the reputation of UK higher education (and contrasts with the oversight involved in franchise and validation arrangements, which enables academic standards and quality to be secured). [this</a:t>
            </a:r>
            <a:r>
              <a:rPr lang="en-GB" sz="1200" u="none" strike="noStrike" kern="1200" baseline="0" dirty="0" smtClean="0">
                <a:solidFill>
                  <a:schemeClr val="tx1"/>
                </a:solidFill>
                <a:effectLst>
                  <a:glow>
                    <a:srgbClr val="000000"/>
                  </a:glow>
                  <a:outerShdw sx="0" sy="0">
                    <a:srgbClr val="000000"/>
                  </a:outerShdw>
                  <a:reflection stA="0" endPos="0" fadeDir="0" sx="0" sy="0"/>
                </a:effectLst>
                <a:latin typeface="+mn-lt"/>
                <a:ea typeface="+mn-ea"/>
                <a:cs typeface="+mn-cs"/>
              </a:rPr>
              <a:t> is sort of what the ‘concurrent’ definition was getting at, without going as far as describing it as ‘badging’]</a:t>
            </a:r>
            <a:endParaRPr lang="en-GB" sz="120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endParaRPr>
          </a:p>
          <a:p>
            <a:endParaRPr lang="en-GB"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GB" sz="120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The converse is also possible, where a non-UK degree-awarding body makes an award without the knowledge of the UK degree-awarding body, where a student has completed a programme of study designed to lead to a UK qualification offered through a franchise or validation arrangement. It is contingent on the UK degree-awarding body to maintain awareness of how their programmes and academic credit are used, and to take steps to address any misconceptions that may arise in situations such as this, including making clear the nature of the UK programme and qualification, and ensuring that any marketing materials are not misleading.</a:t>
            </a:r>
          </a:p>
          <a:p>
            <a:endParaRPr lang="en-GB" dirty="0"/>
          </a:p>
        </p:txBody>
      </p:sp>
      <p:sp>
        <p:nvSpPr>
          <p:cNvPr id="4" name="Slide Number Placeholder 3"/>
          <p:cNvSpPr>
            <a:spLocks noGrp="1"/>
          </p:cNvSpPr>
          <p:nvPr>
            <p:ph type="sldNum" sz="quarter" idx="10"/>
          </p:nvPr>
        </p:nvSpPr>
        <p:spPr/>
        <p:txBody>
          <a:bodyPr/>
          <a:lstStyle/>
          <a:p>
            <a:pPr>
              <a:defRPr/>
            </a:pPr>
            <a:fld id="{31F4E614-6245-40CD-9E45-F53489C2AE94}" type="slidenum">
              <a:rPr lang="en-GB" smtClean="0"/>
              <a:pPr>
                <a:defRPr/>
              </a:pPr>
              <a:t>8</a:t>
            </a:fld>
            <a:endParaRPr lang="en-GB" dirty="0"/>
          </a:p>
        </p:txBody>
      </p:sp>
    </p:spTree>
    <p:extLst>
      <p:ext uri="{BB962C8B-B14F-4D97-AF65-F5344CB8AC3E}">
        <p14:creationId xmlns:p14="http://schemas.microsoft.com/office/powerpoint/2010/main" val="1961083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articulation and progression arrangements, where credit achieved (or learning completed) for an agreed programme of study at one higher education provider is transferred to contribute to the award completed at another provider, the </a:t>
            </a:r>
            <a:br>
              <a:rPr lang="en-GB" dirty="0" smtClean="0"/>
            </a:br>
            <a:r>
              <a:rPr lang="en-GB" dirty="0" smtClean="0"/>
              <a:t>degree-awarding body - in these arrangements the two learning experiences are paired together but are not conceived as a joint enterprise, and each organisation retains responsibility for its respective component, although the degree-awarding body may have some oversight of the programme of the delivery organisation</a:t>
            </a:r>
          </a:p>
          <a:p>
            <a:endParaRPr lang="en-GB" dirty="0"/>
          </a:p>
        </p:txBody>
      </p:sp>
      <p:sp>
        <p:nvSpPr>
          <p:cNvPr id="4" name="Slide Number Placeholder 3"/>
          <p:cNvSpPr>
            <a:spLocks noGrp="1"/>
          </p:cNvSpPr>
          <p:nvPr>
            <p:ph type="sldNum" sz="quarter" idx="10"/>
          </p:nvPr>
        </p:nvSpPr>
        <p:spPr/>
        <p:txBody>
          <a:bodyPr/>
          <a:lstStyle/>
          <a:p>
            <a:pPr>
              <a:defRPr/>
            </a:pPr>
            <a:fld id="{31F4E614-6245-40CD-9E45-F53489C2AE94}" type="slidenum">
              <a:rPr lang="en-GB" smtClean="0"/>
              <a:pPr>
                <a:defRPr/>
              </a:pPr>
              <a:t>9</a:t>
            </a:fld>
            <a:endParaRPr lang="en-GB" dirty="0"/>
          </a:p>
        </p:txBody>
      </p:sp>
    </p:spTree>
    <p:extLst>
      <p:ext uri="{BB962C8B-B14F-4D97-AF65-F5344CB8AC3E}">
        <p14:creationId xmlns:p14="http://schemas.microsoft.com/office/powerpoint/2010/main" val="1858564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The same principles about how the awarding function is shared apply, in an appropriate and proportional way if the volume of learning involved is smaller. </a:t>
            </a:r>
          </a:p>
          <a:p>
            <a:endParaRPr lang="en-GB" dirty="0"/>
          </a:p>
        </p:txBody>
      </p:sp>
      <p:sp>
        <p:nvSpPr>
          <p:cNvPr id="4" name="Slide Number Placeholder 3"/>
          <p:cNvSpPr>
            <a:spLocks noGrp="1"/>
          </p:cNvSpPr>
          <p:nvPr>
            <p:ph type="sldNum" sz="quarter" idx="10"/>
          </p:nvPr>
        </p:nvSpPr>
        <p:spPr/>
        <p:txBody>
          <a:bodyPr/>
          <a:lstStyle/>
          <a:p>
            <a:pPr>
              <a:defRPr/>
            </a:pPr>
            <a:fld id="{31F4E614-6245-40CD-9E45-F53489C2AE94}" type="slidenum">
              <a:rPr lang="en-GB" smtClean="0"/>
              <a:pPr>
                <a:defRPr/>
              </a:pPr>
              <a:t>10</a:t>
            </a:fld>
            <a:endParaRPr lang="en-GB" dirty="0"/>
          </a:p>
        </p:txBody>
      </p:sp>
    </p:spTree>
    <p:extLst>
      <p:ext uri="{BB962C8B-B14F-4D97-AF65-F5344CB8AC3E}">
        <p14:creationId xmlns:p14="http://schemas.microsoft.com/office/powerpoint/2010/main" val="2909166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Looking at the models which people told us about through the consultation and events, we established that there are two big buckets for these</a:t>
            </a:r>
            <a:r>
              <a:rPr lang="en-GB" baseline="0" dirty="0" smtClean="0"/>
              <a:t> arrangements – whether you can get one without the other or not. This has consequences for the way the arrangements are managed, because it determines the extent to which there needs to be joint decision making.</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This is not dependent on both degree awarding bodies using the concept of learning outcomes – the term is used here as a shorthand for ‘criteria a student has to meet to gain the award’. That might be learning outcomes, but it could also be time served, completion of compulsory elements etc.</a:t>
            </a:r>
            <a:endParaRPr lang="en-GB"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31F4E614-6245-40CD-9E45-F53489C2AE94}" type="slidenum">
              <a:rPr lang="en-GB" smtClean="0"/>
              <a:pPr>
                <a:defRPr/>
              </a:pPr>
              <a:t>11</a:t>
            </a:fld>
            <a:endParaRPr lang="en-GB" dirty="0"/>
          </a:p>
        </p:txBody>
      </p:sp>
    </p:spTree>
    <p:extLst>
      <p:ext uri="{BB962C8B-B14F-4D97-AF65-F5344CB8AC3E}">
        <p14:creationId xmlns:p14="http://schemas.microsoft.com/office/powerpoint/2010/main" val="2819286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645800C-A8A0-42BF-8C31-DAEB81B601C2}" type="datetimeFigureOut">
              <a:rPr lang="en-GB" smtClean="0"/>
              <a:t>12/04/2018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967FE9-8C6F-48C0-A096-C19623B7A8A1}" type="slidenum">
              <a:rPr lang="en-GB" smtClean="0"/>
              <a:t>‹#›</a:t>
            </a:fld>
            <a:endParaRPr lang="en-GB"/>
          </a:p>
        </p:txBody>
      </p:sp>
    </p:spTree>
    <p:extLst>
      <p:ext uri="{BB962C8B-B14F-4D97-AF65-F5344CB8AC3E}">
        <p14:creationId xmlns:p14="http://schemas.microsoft.com/office/powerpoint/2010/main" val="2102720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45800C-A8A0-42BF-8C31-DAEB81B601C2}" type="datetimeFigureOut">
              <a:rPr lang="en-GB" smtClean="0"/>
              <a:t>12/04/2018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967FE9-8C6F-48C0-A096-C19623B7A8A1}" type="slidenum">
              <a:rPr lang="en-GB" smtClean="0"/>
              <a:t>‹#›</a:t>
            </a:fld>
            <a:endParaRPr lang="en-GB"/>
          </a:p>
        </p:txBody>
      </p:sp>
    </p:spTree>
    <p:extLst>
      <p:ext uri="{BB962C8B-B14F-4D97-AF65-F5344CB8AC3E}">
        <p14:creationId xmlns:p14="http://schemas.microsoft.com/office/powerpoint/2010/main" val="360763562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62000" y="15240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24400" y="15240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7116480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23133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3691674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730398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989700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909519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5666415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81000"/>
            <a:ext cx="1943100" cy="4724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62000" y="381000"/>
            <a:ext cx="5676900"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74821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45800C-A8A0-42BF-8C31-DAEB81B601C2}" type="datetimeFigureOut">
              <a:rPr lang="en-GB" smtClean="0"/>
              <a:t>12/04/2018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967FE9-8C6F-48C0-A096-C19623B7A8A1}" type="slidenum">
              <a:rPr lang="en-GB" smtClean="0"/>
              <a:t>‹#›</a:t>
            </a:fld>
            <a:endParaRPr lang="en-GB"/>
          </a:p>
        </p:txBody>
      </p:sp>
    </p:spTree>
    <p:extLst>
      <p:ext uri="{BB962C8B-B14F-4D97-AF65-F5344CB8AC3E}">
        <p14:creationId xmlns:p14="http://schemas.microsoft.com/office/powerpoint/2010/main" val="1602824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4D0783-A3B9-4193-917D-87154904DC37}" type="slidenum">
              <a:rPr lang="en-GB"/>
              <a:pPr>
                <a:defRPr/>
              </a:pPr>
              <a:t>‹#›</a:t>
            </a:fld>
            <a:endParaRPr lang="en-GB"/>
          </a:p>
        </p:txBody>
      </p:sp>
    </p:spTree>
    <p:extLst>
      <p:ext uri="{BB962C8B-B14F-4D97-AF65-F5344CB8AC3E}">
        <p14:creationId xmlns:p14="http://schemas.microsoft.com/office/powerpoint/2010/main" val="883005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A8C444-84B3-4DE0-B525-D578561328E8}" type="slidenum">
              <a:rPr lang="en-GB"/>
              <a:pPr>
                <a:defRPr/>
              </a:pPr>
              <a:t>‹#›</a:t>
            </a:fld>
            <a:endParaRPr lang="en-GB"/>
          </a:p>
        </p:txBody>
      </p:sp>
    </p:spTree>
    <p:extLst>
      <p:ext uri="{BB962C8B-B14F-4D97-AF65-F5344CB8AC3E}">
        <p14:creationId xmlns:p14="http://schemas.microsoft.com/office/powerpoint/2010/main" val="3675063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168918-CE70-496D-BD3F-BAE3DC9643C0}" type="slidenum">
              <a:rPr lang="en-GB"/>
              <a:pPr>
                <a:defRPr/>
              </a:pPr>
              <a:t>‹#›</a:t>
            </a:fld>
            <a:endParaRPr lang="en-GB"/>
          </a:p>
        </p:txBody>
      </p:sp>
    </p:spTree>
    <p:extLst>
      <p:ext uri="{BB962C8B-B14F-4D97-AF65-F5344CB8AC3E}">
        <p14:creationId xmlns:p14="http://schemas.microsoft.com/office/powerpoint/2010/main" val="2402356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EA42F4-455C-4597-9208-22F169D28D6D}" type="slidenum">
              <a:rPr lang="en-GB"/>
              <a:pPr>
                <a:defRPr/>
              </a:pPr>
              <a:t>‹#›</a:t>
            </a:fld>
            <a:endParaRPr lang="en-GB"/>
          </a:p>
        </p:txBody>
      </p:sp>
    </p:spTree>
    <p:extLst>
      <p:ext uri="{BB962C8B-B14F-4D97-AF65-F5344CB8AC3E}">
        <p14:creationId xmlns:p14="http://schemas.microsoft.com/office/powerpoint/2010/main" val="371120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E367B01-E121-4CF3-BA9D-CEF6E9443ABD}" type="slidenum">
              <a:rPr lang="en-GB"/>
              <a:pPr>
                <a:defRPr/>
              </a:pPr>
              <a:t>‹#›</a:t>
            </a:fld>
            <a:endParaRPr lang="en-GB"/>
          </a:p>
        </p:txBody>
      </p:sp>
    </p:spTree>
    <p:extLst>
      <p:ext uri="{BB962C8B-B14F-4D97-AF65-F5344CB8AC3E}">
        <p14:creationId xmlns:p14="http://schemas.microsoft.com/office/powerpoint/2010/main" val="1438344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4EB53C-8FC9-49EB-88C3-E3BD0E148387}" type="slidenum">
              <a:rPr lang="en-GB"/>
              <a:pPr>
                <a:defRPr/>
              </a:pPr>
              <a:t>‹#›</a:t>
            </a:fld>
            <a:endParaRPr lang="en-GB"/>
          </a:p>
        </p:txBody>
      </p:sp>
    </p:spTree>
    <p:extLst>
      <p:ext uri="{BB962C8B-B14F-4D97-AF65-F5344CB8AC3E}">
        <p14:creationId xmlns:p14="http://schemas.microsoft.com/office/powerpoint/2010/main" val="1881128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2286000"/>
            <a:ext cx="411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411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7FF87C-F906-47A9-9BD4-5BE2576A50A6}" type="slidenum">
              <a:rPr lang="en-GB"/>
              <a:pPr>
                <a:defRPr/>
              </a:pPr>
              <a:t>‹#›</a:t>
            </a:fld>
            <a:endParaRPr lang="en-GB"/>
          </a:p>
        </p:txBody>
      </p:sp>
    </p:spTree>
    <p:extLst>
      <p:ext uri="{BB962C8B-B14F-4D97-AF65-F5344CB8AC3E}">
        <p14:creationId xmlns:p14="http://schemas.microsoft.com/office/powerpoint/2010/main" val="2899248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AD73BE5-08B1-471F-951F-FC6584D09C9E}" type="slidenum">
              <a:rPr lang="en-GB"/>
              <a:pPr>
                <a:defRPr/>
              </a:pPr>
              <a:t>‹#›</a:t>
            </a:fld>
            <a:endParaRPr lang="en-GB"/>
          </a:p>
        </p:txBody>
      </p:sp>
    </p:spTree>
    <p:extLst>
      <p:ext uri="{BB962C8B-B14F-4D97-AF65-F5344CB8AC3E}">
        <p14:creationId xmlns:p14="http://schemas.microsoft.com/office/powerpoint/2010/main" val="3273341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45800C-A8A0-42BF-8C31-DAEB81B601C2}" type="datetimeFigureOut">
              <a:rPr lang="en-GB" smtClean="0"/>
              <a:t>12/04/2018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967FE9-8C6F-48C0-A096-C19623B7A8A1}" type="slidenum">
              <a:rPr lang="en-GB" smtClean="0"/>
              <a:t>‹#›</a:t>
            </a:fld>
            <a:endParaRPr lang="en-GB"/>
          </a:p>
        </p:txBody>
      </p:sp>
    </p:spTree>
    <p:extLst>
      <p:ext uri="{BB962C8B-B14F-4D97-AF65-F5344CB8AC3E}">
        <p14:creationId xmlns:p14="http://schemas.microsoft.com/office/powerpoint/2010/main" val="1413203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F6E41B-DB31-42A8-9EBD-04F55CA9910D}" type="slidenum">
              <a:rPr lang="en-GB"/>
              <a:pPr>
                <a:defRPr/>
              </a:pPr>
              <a:t>‹#›</a:t>
            </a:fld>
            <a:endParaRPr lang="en-GB"/>
          </a:p>
        </p:txBody>
      </p:sp>
    </p:spTree>
    <p:extLst>
      <p:ext uri="{BB962C8B-B14F-4D97-AF65-F5344CB8AC3E}">
        <p14:creationId xmlns:p14="http://schemas.microsoft.com/office/powerpoint/2010/main" val="1215284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pic>
        <p:nvPicPr>
          <p:cNvPr id="7" name="Picture 1" descr="Powerpointlarge.png"/>
          <p:cNvPicPr>
            <a:picLocks noChangeAspect="1"/>
          </p:cNvPicPr>
          <p:nvPr userDrawn="1"/>
        </p:nvPicPr>
        <p:blipFill>
          <a:blip r:embed="rId2" cstate="print"/>
          <a:srcRect/>
          <a:stretch>
            <a:fillRect/>
          </a:stretch>
        </p:blipFill>
        <p:spPr bwMode="auto">
          <a:xfrm>
            <a:off x="2592388" y="908050"/>
            <a:ext cx="3960812" cy="1463675"/>
          </a:xfrm>
          <a:prstGeom prst="rect">
            <a:avLst/>
          </a:prstGeom>
          <a:noFill/>
          <a:ln w="9525">
            <a:noFill/>
            <a:miter lim="800000"/>
            <a:headEnd/>
            <a:tailEnd/>
          </a:ln>
        </p:spPr>
      </p:pic>
      <p:sp>
        <p:nvSpPr>
          <p:cNvPr id="5" name="Text Placeholder 1"/>
          <p:cNvSpPr>
            <a:spLocks noGrp="1"/>
          </p:cNvSpPr>
          <p:nvPr>
            <p:ph type="body" sz="quarter" idx="13"/>
          </p:nvPr>
        </p:nvSpPr>
        <p:spPr>
          <a:xfrm>
            <a:off x="683568" y="2708920"/>
            <a:ext cx="7777360" cy="1584523"/>
          </a:xfrm>
          <a:prstGeom prst="rect">
            <a:avLst/>
          </a:prstGeom>
        </p:spPr>
        <p:txBody>
          <a:bodyPr/>
          <a:lstStyle>
            <a:lvl1pPr marL="0" indent="0" algn="ctr">
              <a:buNone/>
              <a:defRPr sz="4000"/>
            </a:lvl1pPr>
          </a:lstStyle>
          <a:p>
            <a:pPr lvl="0"/>
            <a:r>
              <a:rPr lang="en-US" dirty="0" smtClean="0"/>
              <a:t>Click to edit Master text styles</a:t>
            </a:r>
          </a:p>
        </p:txBody>
      </p:sp>
      <p:sp>
        <p:nvSpPr>
          <p:cNvPr id="6" name="Text Placeholder 2"/>
          <p:cNvSpPr>
            <a:spLocks noGrp="1"/>
          </p:cNvSpPr>
          <p:nvPr>
            <p:ph type="body" sz="quarter" idx="14"/>
          </p:nvPr>
        </p:nvSpPr>
        <p:spPr>
          <a:xfrm>
            <a:off x="683568" y="4365104"/>
            <a:ext cx="7776864" cy="792088"/>
          </a:xfrm>
          <a:prstGeom prst="rect">
            <a:avLst/>
          </a:prstGeom>
        </p:spPr>
        <p:txBody>
          <a:bodyPr>
            <a:normAutofit/>
          </a:bodyPr>
          <a:lstStyle>
            <a:lvl1pPr marL="0" indent="0" algn="ctr">
              <a:buNone/>
              <a:defRPr/>
            </a:lvl1pPr>
          </a:lstStyle>
          <a:p>
            <a:pPr lvl="0"/>
            <a:r>
              <a:rPr lang="en-US" smtClean="0"/>
              <a:t>Click to edit Master text styles</a:t>
            </a:r>
          </a:p>
        </p:txBody>
      </p:sp>
      <p:sp>
        <p:nvSpPr>
          <p:cNvPr id="8" name="Text Placeholder 2"/>
          <p:cNvSpPr>
            <a:spLocks noGrp="1"/>
          </p:cNvSpPr>
          <p:nvPr>
            <p:ph type="body" sz="quarter" idx="15"/>
          </p:nvPr>
        </p:nvSpPr>
        <p:spPr>
          <a:xfrm>
            <a:off x="683568" y="5445224"/>
            <a:ext cx="7776864" cy="792088"/>
          </a:xfrm>
          <a:prstGeom prst="rect">
            <a:avLst/>
          </a:prstGeom>
        </p:spPr>
        <p:txBody>
          <a:bodyPr>
            <a:normAutofit/>
          </a:bodyPr>
          <a:lstStyle>
            <a:lvl1pPr marL="0" indent="0" algn="ctr">
              <a:buNone/>
              <a:defRPr baseline="0">
                <a:solidFill>
                  <a:srgbClr val="BB9709"/>
                </a:solidFill>
              </a:defRPr>
            </a:lvl1pPr>
          </a:lstStyle>
          <a:p>
            <a:pPr lvl="0"/>
            <a:r>
              <a:rPr lang="en-US" dirty="0" smtClean="0"/>
              <a:t>Click to edit Master text styles</a:t>
            </a:r>
          </a:p>
        </p:txBody>
      </p:sp>
    </p:spTree>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alternative">
    <p:spTree>
      <p:nvGrpSpPr>
        <p:cNvPr id="1" name=""/>
        <p:cNvGrpSpPr/>
        <p:nvPr/>
      </p:nvGrpSpPr>
      <p:grpSpPr>
        <a:xfrm>
          <a:off x="0" y="0"/>
          <a:ext cx="0" cy="0"/>
          <a:chOff x="0" y="0"/>
          <a:chExt cx="0" cy="0"/>
        </a:xfrm>
      </p:grpSpPr>
      <p:pic>
        <p:nvPicPr>
          <p:cNvPr id="4" name="Picture 1" descr="qaa_4 col.png"/>
          <p:cNvPicPr>
            <a:picLocks noChangeAspect="1"/>
          </p:cNvPicPr>
          <p:nvPr userDrawn="1"/>
        </p:nvPicPr>
        <p:blipFill>
          <a:blip r:embed="rId2" cstate="print"/>
          <a:srcRect/>
          <a:stretch>
            <a:fillRect/>
          </a:stretch>
        </p:blipFill>
        <p:spPr bwMode="auto">
          <a:xfrm>
            <a:off x="468313" y="6153150"/>
            <a:ext cx="1008062" cy="371475"/>
          </a:xfrm>
          <a:prstGeom prst="rect">
            <a:avLst/>
          </a:prstGeom>
          <a:noFill/>
          <a:ln w="9525">
            <a:noFill/>
            <a:miter lim="800000"/>
            <a:headEnd/>
            <a:tailEnd/>
          </a:ln>
        </p:spPr>
      </p:pic>
      <p:sp>
        <p:nvSpPr>
          <p:cNvPr id="19" name="Text Placeholder 18"/>
          <p:cNvSpPr>
            <a:spLocks noGrp="1"/>
          </p:cNvSpPr>
          <p:nvPr>
            <p:ph type="body" sz="quarter" idx="13"/>
          </p:nvPr>
        </p:nvSpPr>
        <p:spPr>
          <a:xfrm>
            <a:off x="754063" y="848073"/>
            <a:ext cx="7777360" cy="1584523"/>
          </a:xfrm>
          <a:prstGeom prst="rect">
            <a:avLst/>
          </a:prstGeom>
        </p:spPr>
        <p:txBody>
          <a:bodyPr>
            <a:normAutofit/>
          </a:bodyPr>
          <a:lstStyle>
            <a:lvl1pPr marL="0" indent="0">
              <a:buFontTx/>
              <a:buNone/>
              <a:defRPr sz="4000" baseline="0"/>
            </a:lvl1pPr>
          </a:lstStyle>
          <a:p>
            <a:pPr lvl="0"/>
            <a:r>
              <a:rPr lang="en-US" smtClean="0"/>
              <a:t>Click to edit Master text styles</a:t>
            </a:r>
          </a:p>
        </p:txBody>
      </p:sp>
      <p:sp>
        <p:nvSpPr>
          <p:cNvPr id="20" name="Text Placeholder 18"/>
          <p:cNvSpPr>
            <a:spLocks noGrp="1"/>
          </p:cNvSpPr>
          <p:nvPr>
            <p:ph type="body" sz="quarter" idx="14"/>
          </p:nvPr>
        </p:nvSpPr>
        <p:spPr>
          <a:xfrm>
            <a:off x="754063" y="2492896"/>
            <a:ext cx="7776864" cy="792088"/>
          </a:xfrm>
          <a:prstGeom prst="rect">
            <a:avLst/>
          </a:prstGeom>
        </p:spPr>
        <p:txBody>
          <a:bodyPr>
            <a:normAutofit/>
          </a:bodyPr>
          <a:lstStyle>
            <a:lvl1pPr marL="0" indent="0">
              <a:buFontTx/>
              <a:buNone/>
              <a:defRPr sz="3200" baseline="0">
                <a:solidFill>
                  <a:schemeClr val="accent3"/>
                </a:solidFill>
              </a:defRPr>
            </a:lvl1pPr>
          </a:lstStyle>
          <a:p>
            <a:pPr lvl="0"/>
            <a:r>
              <a:rPr lang="en-US" smtClean="0"/>
              <a:t>Click to edit Master text styles</a:t>
            </a:r>
          </a:p>
        </p:txBody>
      </p:sp>
    </p:spTree>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tement text">
    <p:spTree>
      <p:nvGrpSpPr>
        <p:cNvPr id="1" name=""/>
        <p:cNvGrpSpPr/>
        <p:nvPr/>
      </p:nvGrpSpPr>
      <p:grpSpPr>
        <a:xfrm>
          <a:off x="0" y="0"/>
          <a:ext cx="0" cy="0"/>
          <a:chOff x="0" y="0"/>
          <a:chExt cx="0" cy="0"/>
        </a:xfrm>
      </p:grpSpPr>
      <p:pic>
        <p:nvPicPr>
          <p:cNvPr id="3" name="Picture 1" descr="qaa_4 col.png"/>
          <p:cNvPicPr>
            <a:picLocks noChangeAspect="1"/>
          </p:cNvPicPr>
          <p:nvPr userDrawn="1"/>
        </p:nvPicPr>
        <p:blipFill>
          <a:blip r:embed="rId2" cstate="print"/>
          <a:srcRect/>
          <a:stretch>
            <a:fillRect/>
          </a:stretch>
        </p:blipFill>
        <p:spPr bwMode="auto">
          <a:xfrm>
            <a:off x="468313" y="6153150"/>
            <a:ext cx="1008062" cy="371475"/>
          </a:xfrm>
          <a:prstGeom prst="rect">
            <a:avLst/>
          </a:prstGeom>
          <a:noFill/>
          <a:ln w="9525">
            <a:noFill/>
            <a:miter lim="800000"/>
            <a:headEnd/>
            <a:tailEnd/>
          </a:ln>
        </p:spPr>
      </p:pic>
      <p:sp>
        <p:nvSpPr>
          <p:cNvPr id="19" name="Text Placeholder 18"/>
          <p:cNvSpPr>
            <a:spLocks noGrp="1"/>
          </p:cNvSpPr>
          <p:nvPr>
            <p:ph type="body" sz="quarter" idx="13"/>
          </p:nvPr>
        </p:nvSpPr>
        <p:spPr>
          <a:xfrm>
            <a:off x="760835" y="836613"/>
            <a:ext cx="7777360" cy="3528739"/>
          </a:xfrm>
          <a:prstGeom prst="rect">
            <a:avLst/>
          </a:prstGeom>
        </p:spPr>
        <p:txBody>
          <a:bodyPr>
            <a:normAutofit/>
          </a:bodyPr>
          <a:lstStyle>
            <a:lvl1pPr marL="0" indent="0">
              <a:buFontTx/>
              <a:buNone/>
              <a:defRPr sz="4000" baseline="0"/>
            </a:lvl1pPr>
          </a:lstStyle>
          <a:p>
            <a:pPr lvl="0"/>
            <a:r>
              <a:rPr lang="en-US" smtClean="0"/>
              <a:t>Click to edit Master text styles</a:t>
            </a:r>
          </a:p>
        </p:txBody>
      </p:sp>
    </p:spTree>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pic>
        <p:nvPicPr>
          <p:cNvPr id="5" name="Picture 1" descr="qaa_4 col.png"/>
          <p:cNvPicPr>
            <a:picLocks noChangeAspect="1"/>
          </p:cNvPicPr>
          <p:nvPr userDrawn="1"/>
        </p:nvPicPr>
        <p:blipFill>
          <a:blip r:embed="rId2" cstate="print"/>
          <a:srcRect/>
          <a:stretch>
            <a:fillRect/>
          </a:stretch>
        </p:blipFill>
        <p:spPr bwMode="auto">
          <a:xfrm>
            <a:off x="468313" y="6153150"/>
            <a:ext cx="1008062" cy="371475"/>
          </a:xfrm>
          <a:prstGeom prst="rect">
            <a:avLst/>
          </a:prstGeom>
          <a:noFill/>
          <a:ln w="9525">
            <a:noFill/>
            <a:miter lim="800000"/>
            <a:headEnd/>
            <a:tailEnd/>
          </a:ln>
        </p:spPr>
      </p:pic>
      <p:sp>
        <p:nvSpPr>
          <p:cNvPr id="13" name="Text Placeholder 12"/>
          <p:cNvSpPr>
            <a:spLocks noGrp="1"/>
          </p:cNvSpPr>
          <p:nvPr>
            <p:ph type="body" sz="quarter" idx="13"/>
          </p:nvPr>
        </p:nvSpPr>
        <p:spPr>
          <a:xfrm>
            <a:off x="755576" y="1556792"/>
            <a:ext cx="7561263" cy="576287"/>
          </a:xfrm>
          <a:prstGeom prst="rect">
            <a:avLst/>
          </a:prstGeom>
        </p:spPr>
        <p:txBody>
          <a:bodyPr/>
          <a:lstStyle>
            <a:lvl1pPr marL="0">
              <a:buFontTx/>
              <a:buNone/>
              <a:defRPr sz="3200">
                <a:solidFill>
                  <a:schemeClr val="accent3"/>
                </a:solidFill>
              </a:defRPr>
            </a:lvl1pPr>
            <a:lvl2pPr>
              <a:buFontTx/>
              <a:buNone/>
              <a:defRPr sz="2400"/>
            </a:lvl2pPr>
          </a:lstStyle>
          <a:p>
            <a:pPr lvl="0"/>
            <a:r>
              <a:rPr lang="en-US" smtClean="0"/>
              <a:t>Click to edit Master text styles</a:t>
            </a:r>
          </a:p>
        </p:txBody>
      </p:sp>
      <p:sp>
        <p:nvSpPr>
          <p:cNvPr id="15" name="Text Placeholder 14"/>
          <p:cNvSpPr>
            <a:spLocks noGrp="1"/>
          </p:cNvSpPr>
          <p:nvPr>
            <p:ph type="body" sz="quarter" idx="14"/>
          </p:nvPr>
        </p:nvSpPr>
        <p:spPr>
          <a:xfrm>
            <a:off x="755576" y="836712"/>
            <a:ext cx="7560840" cy="647700"/>
          </a:xfrm>
          <a:prstGeom prst="rect">
            <a:avLst/>
          </a:prstGeom>
        </p:spPr>
        <p:txBody>
          <a:bodyPr/>
          <a:lstStyle>
            <a:lvl1pPr marL="0">
              <a:buFontTx/>
              <a:buNone/>
              <a:defRPr sz="4000"/>
            </a:lvl1pPr>
          </a:lstStyle>
          <a:p>
            <a:pPr lvl="0"/>
            <a:r>
              <a:rPr lang="en-US" smtClean="0"/>
              <a:t>Click to edit Master text styles</a:t>
            </a:r>
          </a:p>
        </p:txBody>
      </p:sp>
      <p:sp>
        <p:nvSpPr>
          <p:cNvPr id="17" name="Text Placeholder 16"/>
          <p:cNvSpPr>
            <a:spLocks noGrp="1"/>
          </p:cNvSpPr>
          <p:nvPr>
            <p:ph type="body" sz="quarter" idx="15"/>
          </p:nvPr>
        </p:nvSpPr>
        <p:spPr>
          <a:xfrm>
            <a:off x="755576" y="2132856"/>
            <a:ext cx="7559675" cy="3600450"/>
          </a:xfrm>
          <a:prstGeom prst="rect">
            <a:avLst/>
          </a:prstGeom>
        </p:spPr>
        <p:txBody>
          <a:bodyPr/>
          <a:lstStyle>
            <a:lvl1pPr marL="0" indent="0">
              <a:buFontTx/>
              <a:buNone/>
              <a:defRPr sz="2400"/>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 text">
    <p:spTree>
      <p:nvGrpSpPr>
        <p:cNvPr id="1" name=""/>
        <p:cNvGrpSpPr/>
        <p:nvPr/>
      </p:nvGrpSpPr>
      <p:grpSpPr>
        <a:xfrm>
          <a:off x="0" y="0"/>
          <a:ext cx="0" cy="0"/>
          <a:chOff x="0" y="0"/>
          <a:chExt cx="0" cy="0"/>
        </a:xfrm>
      </p:grpSpPr>
      <p:pic>
        <p:nvPicPr>
          <p:cNvPr id="4" name="Picture 1" descr="qaa_4 col.png"/>
          <p:cNvPicPr>
            <a:picLocks noChangeAspect="1"/>
          </p:cNvPicPr>
          <p:nvPr userDrawn="1"/>
        </p:nvPicPr>
        <p:blipFill>
          <a:blip r:embed="rId2" cstate="print"/>
          <a:srcRect/>
          <a:stretch>
            <a:fillRect/>
          </a:stretch>
        </p:blipFill>
        <p:spPr bwMode="auto">
          <a:xfrm>
            <a:off x="468313" y="6153150"/>
            <a:ext cx="1008062" cy="371475"/>
          </a:xfrm>
          <a:prstGeom prst="rect">
            <a:avLst/>
          </a:prstGeom>
          <a:noFill/>
          <a:ln w="9525">
            <a:noFill/>
            <a:miter lim="800000"/>
            <a:headEnd/>
            <a:tailEnd/>
          </a:ln>
        </p:spPr>
      </p:pic>
      <p:sp>
        <p:nvSpPr>
          <p:cNvPr id="15" name="Text Placeholder 14"/>
          <p:cNvSpPr>
            <a:spLocks noGrp="1"/>
          </p:cNvSpPr>
          <p:nvPr>
            <p:ph type="body" sz="quarter" idx="14"/>
          </p:nvPr>
        </p:nvSpPr>
        <p:spPr>
          <a:xfrm>
            <a:off x="755576" y="836712"/>
            <a:ext cx="7632848" cy="647700"/>
          </a:xfrm>
          <a:prstGeom prst="rect">
            <a:avLst/>
          </a:prstGeom>
        </p:spPr>
        <p:txBody>
          <a:bodyPr/>
          <a:lstStyle>
            <a:lvl1pPr marL="0">
              <a:buFontTx/>
              <a:buNone/>
              <a:defRPr sz="4000"/>
            </a:lvl1pPr>
          </a:lstStyle>
          <a:p>
            <a:pPr lvl="0"/>
            <a:r>
              <a:rPr lang="en-US" smtClean="0"/>
              <a:t>Click to edit Master text styles</a:t>
            </a:r>
          </a:p>
        </p:txBody>
      </p:sp>
      <p:sp>
        <p:nvSpPr>
          <p:cNvPr id="17" name="Text Placeholder 16"/>
          <p:cNvSpPr>
            <a:spLocks noGrp="1"/>
          </p:cNvSpPr>
          <p:nvPr>
            <p:ph type="body" sz="quarter" idx="15"/>
          </p:nvPr>
        </p:nvSpPr>
        <p:spPr>
          <a:xfrm>
            <a:off x="755577" y="1484784"/>
            <a:ext cx="7632847" cy="4248522"/>
          </a:xfrm>
          <a:prstGeom prst="rect">
            <a:avLst/>
          </a:prstGeom>
        </p:spPr>
        <p:txBody>
          <a:bodyPr numCol="2"/>
          <a:lstStyle>
            <a:lvl1pPr marL="0" indent="0">
              <a:buFontTx/>
              <a:buNone/>
              <a:defRPr sz="2400" baseline="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pic>
        <p:nvPicPr>
          <p:cNvPr id="4" name="Picture 1" descr="qaa_4 col.png"/>
          <p:cNvPicPr>
            <a:picLocks noChangeAspect="1"/>
          </p:cNvPicPr>
          <p:nvPr userDrawn="1"/>
        </p:nvPicPr>
        <p:blipFill>
          <a:blip r:embed="rId2" cstate="print"/>
          <a:srcRect/>
          <a:stretch>
            <a:fillRect/>
          </a:stretch>
        </p:blipFill>
        <p:spPr bwMode="auto">
          <a:xfrm>
            <a:off x="468313" y="6153150"/>
            <a:ext cx="1008062" cy="371475"/>
          </a:xfrm>
          <a:prstGeom prst="rect">
            <a:avLst/>
          </a:prstGeom>
          <a:noFill/>
          <a:ln w="9525">
            <a:noFill/>
            <a:miter lim="800000"/>
            <a:headEnd/>
            <a:tailEnd/>
          </a:ln>
        </p:spPr>
      </p:pic>
      <p:sp>
        <p:nvSpPr>
          <p:cNvPr id="14" name="Content Placeholder 13"/>
          <p:cNvSpPr>
            <a:spLocks noGrp="1"/>
          </p:cNvSpPr>
          <p:nvPr>
            <p:ph sz="quarter" idx="15"/>
          </p:nvPr>
        </p:nvSpPr>
        <p:spPr>
          <a:xfrm>
            <a:off x="755576" y="1556791"/>
            <a:ext cx="7561336" cy="4175671"/>
          </a:xfrm>
          <a:prstGeom prst="rect">
            <a:avLst/>
          </a:prstGeom>
        </p:spPr>
        <p:txBody>
          <a:bodyPr/>
          <a:lstStyle>
            <a:lvl1pPr>
              <a:defRPr/>
            </a:lvl1pPr>
            <a:lvl2pPr>
              <a:buFont typeface="Wingdings" pitchFamily="2" charset="2"/>
              <a:buChar char="§"/>
              <a:defRPr sz="2400"/>
            </a:lvl2pPr>
            <a:lvl3pPr marL="914400" indent="0">
              <a:buNone/>
              <a:defRPr sz="2000"/>
            </a:lvl3pPr>
            <a:lvl4pPr>
              <a:buFont typeface="Wingdings" pitchFamily="2" charset="2"/>
              <a:buChar char="§"/>
              <a:defRPr sz="1800"/>
            </a:lvl4pPr>
          </a:lstStyle>
          <a:p>
            <a:pPr lvl="0"/>
            <a:r>
              <a:rPr lang="en-US" smtClean="0"/>
              <a:t>Click to edit Master text styles</a:t>
            </a:r>
          </a:p>
          <a:p>
            <a:pPr lvl="1"/>
            <a:r>
              <a:rPr lang="en-US" smtClean="0"/>
              <a:t>Second level</a:t>
            </a:r>
          </a:p>
        </p:txBody>
      </p:sp>
      <p:sp>
        <p:nvSpPr>
          <p:cNvPr id="7" name="Text Placeholder 14"/>
          <p:cNvSpPr>
            <a:spLocks noGrp="1"/>
          </p:cNvSpPr>
          <p:nvPr>
            <p:ph type="body" sz="quarter" idx="14"/>
          </p:nvPr>
        </p:nvSpPr>
        <p:spPr>
          <a:xfrm>
            <a:off x="756072" y="836712"/>
            <a:ext cx="7560840" cy="720080"/>
          </a:xfrm>
          <a:prstGeom prst="rect">
            <a:avLst/>
          </a:prstGeom>
        </p:spPr>
        <p:txBody>
          <a:bodyPr/>
          <a:lstStyle>
            <a:lvl1pPr marL="0" indent="0" algn="l">
              <a:buFontTx/>
              <a:buNone/>
              <a:defRPr sz="4000" baseline="0"/>
            </a:lvl1pPr>
            <a:lvl2pPr algn="l">
              <a:buFontTx/>
              <a:buNone/>
              <a:defRPr/>
            </a:lvl2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with text">
    <p:spTree>
      <p:nvGrpSpPr>
        <p:cNvPr id="1" name=""/>
        <p:cNvGrpSpPr/>
        <p:nvPr/>
      </p:nvGrpSpPr>
      <p:grpSpPr>
        <a:xfrm>
          <a:off x="0" y="0"/>
          <a:ext cx="0" cy="0"/>
          <a:chOff x="0" y="0"/>
          <a:chExt cx="0" cy="0"/>
        </a:xfrm>
      </p:grpSpPr>
      <p:pic>
        <p:nvPicPr>
          <p:cNvPr id="5" name="Picture 1" descr="qaa_4 col.png"/>
          <p:cNvPicPr>
            <a:picLocks noChangeAspect="1"/>
          </p:cNvPicPr>
          <p:nvPr userDrawn="1"/>
        </p:nvPicPr>
        <p:blipFill>
          <a:blip r:embed="rId2" cstate="print"/>
          <a:srcRect/>
          <a:stretch>
            <a:fillRect/>
          </a:stretch>
        </p:blipFill>
        <p:spPr bwMode="auto">
          <a:xfrm>
            <a:off x="468313" y="6153150"/>
            <a:ext cx="1008062" cy="371475"/>
          </a:xfrm>
          <a:prstGeom prst="rect">
            <a:avLst/>
          </a:prstGeom>
          <a:noFill/>
          <a:ln w="9525">
            <a:noFill/>
            <a:miter lim="800000"/>
            <a:headEnd/>
            <a:tailEnd/>
          </a:ln>
        </p:spPr>
      </p:pic>
      <p:sp>
        <p:nvSpPr>
          <p:cNvPr id="15" name="Text Placeholder 14"/>
          <p:cNvSpPr>
            <a:spLocks noGrp="1"/>
          </p:cNvSpPr>
          <p:nvPr>
            <p:ph type="body" sz="quarter" idx="14"/>
          </p:nvPr>
        </p:nvSpPr>
        <p:spPr>
          <a:xfrm>
            <a:off x="756072" y="836712"/>
            <a:ext cx="7560840" cy="720080"/>
          </a:xfrm>
          <a:prstGeom prst="rect">
            <a:avLst/>
          </a:prstGeom>
        </p:spPr>
        <p:txBody>
          <a:bodyPr/>
          <a:lstStyle>
            <a:lvl1pPr marL="0" indent="0" algn="l">
              <a:buFontTx/>
              <a:buNone/>
              <a:defRPr sz="4000" baseline="0"/>
            </a:lvl1pPr>
            <a:lvl2pPr algn="l">
              <a:buFontTx/>
              <a:buNone/>
              <a:defRPr/>
            </a:lvl2pPr>
          </a:lstStyle>
          <a:p>
            <a:pPr lvl="0"/>
            <a:r>
              <a:rPr lang="en-US" smtClean="0"/>
              <a:t>Click to edit Master text styles</a:t>
            </a:r>
          </a:p>
        </p:txBody>
      </p:sp>
      <p:sp>
        <p:nvSpPr>
          <p:cNvPr id="14" name="Chart Placeholder 13"/>
          <p:cNvSpPr>
            <a:spLocks noGrp="1"/>
          </p:cNvSpPr>
          <p:nvPr>
            <p:ph type="chart" sz="quarter" idx="15"/>
          </p:nvPr>
        </p:nvSpPr>
        <p:spPr>
          <a:xfrm>
            <a:off x="755576" y="1628775"/>
            <a:ext cx="5041056" cy="3960813"/>
          </a:xfrm>
          <a:prstGeom prst="rect">
            <a:avLst/>
          </a:prstGeom>
        </p:spPr>
        <p:txBody>
          <a:bodyPr/>
          <a:lstStyle>
            <a:lvl1pPr>
              <a:buFontTx/>
              <a:buNone/>
              <a:defRPr/>
            </a:lvl1pPr>
          </a:lstStyle>
          <a:p>
            <a:pPr lvl="0"/>
            <a:r>
              <a:rPr lang="en-US" noProof="0" dirty="0" smtClean="0"/>
              <a:t>Click icon to add chart</a:t>
            </a:r>
            <a:endParaRPr lang="en-GB" noProof="0" dirty="0"/>
          </a:p>
        </p:txBody>
      </p:sp>
      <p:sp>
        <p:nvSpPr>
          <p:cNvPr id="18" name="Text Placeholder 17"/>
          <p:cNvSpPr>
            <a:spLocks noGrp="1"/>
          </p:cNvSpPr>
          <p:nvPr>
            <p:ph type="body" sz="quarter" idx="16"/>
          </p:nvPr>
        </p:nvSpPr>
        <p:spPr>
          <a:xfrm>
            <a:off x="5940648" y="1628774"/>
            <a:ext cx="2376190" cy="3960465"/>
          </a:xfrm>
          <a:prstGeom prst="rect">
            <a:avLst/>
          </a:prstGeom>
        </p:spPr>
        <p:txBody>
          <a:bodyPr>
            <a:normAutofit/>
          </a:bodyPr>
          <a:lstStyle>
            <a:lvl1pPr marL="0" indent="0">
              <a:buNone/>
              <a:defRPr sz="2400" baseline="0"/>
            </a:lvl1pPr>
            <a:lvl2pPr indent="0">
              <a:buNone/>
              <a:defRPr sz="2400"/>
            </a:lvl2pPr>
            <a:lvl3pPr indent="0">
              <a:buNone/>
              <a:defRPr sz="2400"/>
            </a:lvl3pPr>
            <a:lvl4pPr indent="0">
              <a:buNone/>
              <a:defRPr sz="2400"/>
            </a:lvl4pPr>
            <a:lvl5pPr indent="0">
              <a:buNone/>
              <a:defRPr sz="2400"/>
            </a:lvl5pPr>
          </a:lstStyle>
          <a:p>
            <a:pPr lvl="0"/>
            <a:r>
              <a:rPr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e charts">
    <p:spTree>
      <p:nvGrpSpPr>
        <p:cNvPr id="1" name=""/>
        <p:cNvGrpSpPr/>
        <p:nvPr/>
      </p:nvGrpSpPr>
      <p:grpSpPr>
        <a:xfrm>
          <a:off x="0" y="0"/>
          <a:ext cx="0" cy="0"/>
          <a:chOff x="0" y="0"/>
          <a:chExt cx="0" cy="0"/>
        </a:xfrm>
      </p:grpSpPr>
      <p:pic>
        <p:nvPicPr>
          <p:cNvPr id="5" name="Picture 1" descr="qaa_4 col.png"/>
          <p:cNvPicPr>
            <a:picLocks noChangeAspect="1"/>
          </p:cNvPicPr>
          <p:nvPr userDrawn="1"/>
        </p:nvPicPr>
        <p:blipFill>
          <a:blip r:embed="rId2" cstate="print"/>
          <a:srcRect/>
          <a:stretch>
            <a:fillRect/>
          </a:stretch>
        </p:blipFill>
        <p:spPr bwMode="auto">
          <a:xfrm>
            <a:off x="468313" y="6153150"/>
            <a:ext cx="1008062" cy="371475"/>
          </a:xfrm>
          <a:prstGeom prst="rect">
            <a:avLst/>
          </a:prstGeom>
          <a:noFill/>
          <a:ln w="9525">
            <a:noFill/>
            <a:miter lim="800000"/>
            <a:headEnd/>
            <a:tailEnd/>
          </a:ln>
        </p:spPr>
      </p:pic>
      <p:sp>
        <p:nvSpPr>
          <p:cNvPr id="15" name="Text Placeholder 14"/>
          <p:cNvSpPr>
            <a:spLocks noGrp="1"/>
          </p:cNvSpPr>
          <p:nvPr>
            <p:ph type="body" sz="quarter" idx="14"/>
          </p:nvPr>
        </p:nvSpPr>
        <p:spPr>
          <a:xfrm>
            <a:off x="756072" y="836712"/>
            <a:ext cx="7560840" cy="720080"/>
          </a:xfrm>
          <a:prstGeom prst="rect">
            <a:avLst/>
          </a:prstGeom>
        </p:spPr>
        <p:txBody>
          <a:bodyPr/>
          <a:lstStyle>
            <a:lvl1pPr marL="0" indent="0" algn="l">
              <a:buFontTx/>
              <a:buNone/>
              <a:defRPr sz="4000" baseline="0"/>
            </a:lvl1pPr>
            <a:lvl2pPr algn="l">
              <a:buFontTx/>
              <a:buNone/>
              <a:defRPr/>
            </a:lvl2pPr>
          </a:lstStyle>
          <a:p>
            <a:pPr lvl="0"/>
            <a:r>
              <a:rPr lang="en-US" smtClean="0"/>
              <a:t>Click to edit Master text styles</a:t>
            </a:r>
          </a:p>
        </p:txBody>
      </p:sp>
      <p:sp>
        <p:nvSpPr>
          <p:cNvPr id="14" name="Chart Placeholder 13"/>
          <p:cNvSpPr>
            <a:spLocks noGrp="1"/>
          </p:cNvSpPr>
          <p:nvPr>
            <p:ph type="chart" sz="quarter" idx="15"/>
          </p:nvPr>
        </p:nvSpPr>
        <p:spPr>
          <a:xfrm>
            <a:off x="755576" y="1628775"/>
            <a:ext cx="3744912" cy="3960813"/>
          </a:xfrm>
          <a:prstGeom prst="rect">
            <a:avLst/>
          </a:prstGeom>
        </p:spPr>
        <p:txBody>
          <a:bodyPr/>
          <a:lstStyle>
            <a:lvl1pPr>
              <a:buFontTx/>
              <a:buNone/>
              <a:defRPr/>
            </a:lvl1pPr>
          </a:lstStyle>
          <a:p>
            <a:pPr lvl="0"/>
            <a:r>
              <a:rPr lang="en-US" noProof="0" dirty="0" smtClean="0"/>
              <a:t>Click icon to add chart</a:t>
            </a:r>
            <a:endParaRPr lang="en-GB" noProof="0" dirty="0"/>
          </a:p>
        </p:txBody>
      </p:sp>
      <p:sp>
        <p:nvSpPr>
          <p:cNvPr id="12" name="Chart Placeholder 13"/>
          <p:cNvSpPr>
            <a:spLocks noGrp="1"/>
          </p:cNvSpPr>
          <p:nvPr>
            <p:ph type="chart" sz="quarter" idx="16"/>
          </p:nvPr>
        </p:nvSpPr>
        <p:spPr>
          <a:xfrm>
            <a:off x="4572496" y="1628800"/>
            <a:ext cx="3744912" cy="3960813"/>
          </a:xfrm>
          <a:prstGeom prst="rect">
            <a:avLst/>
          </a:prstGeom>
        </p:spPr>
        <p:txBody>
          <a:bodyPr/>
          <a:lstStyle>
            <a:lvl1pPr>
              <a:buFontTx/>
              <a:buNone/>
              <a:defRPr/>
            </a:lvl1pPr>
          </a:lstStyle>
          <a:p>
            <a:pPr lvl="0"/>
            <a:r>
              <a:rPr lang="en-US" noProof="0" dirty="0" smtClean="0"/>
              <a:t>Click icon to add chart</a:t>
            </a:r>
            <a:endParaRPr lang="en-GB" noProof="0"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ing with image and text">
    <p:spTree>
      <p:nvGrpSpPr>
        <p:cNvPr id="1" name=""/>
        <p:cNvGrpSpPr/>
        <p:nvPr/>
      </p:nvGrpSpPr>
      <p:grpSpPr>
        <a:xfrm>
          <a:off x="0" y="0"/>
          <a:ext cx="0" cy="0"/>
          <a:chOff x="0" y="0"/>
          <a:chExt cx="0" cy="0"/>
        </a:xfrm>
      </p:grpSpPr>
      <p:pic>
        <p:nvPicPr>
          <p:cNvPr id="5" name="Picture 1" descr="qaa_4 col.png"/>
          <p:cNvPicPr>
            <a:picLocks noChangeAspect="1"/>
          </p:cNvPicPr>
          <p:nvPr userDrawn="1"/>
        </p:nvPicPr>
        <p:blipFill>
          <a:blip r:embed="rId2" cstate="print"/>
          <a:srcRect/>
          <a:stretch>
            <a:fillRect/>
          </a:stretch>
        </p:blipFill>
        <p:spPr bwMode="auto">
          <a:xfrm>
            <a:off x="468313" y="6153150"/>
            <a:ext cx="1008062" cy="371475"/>
          </a:xfrm>
          <a:prstGeom prst="rect">
            <a:avLst/>
          </a:prstGeom>
          <a:noFill/>
          <a:ln w="9525">
            <a:noFill/>
            <a:miter lim="800000"/>
            <a:headEnd/>
            <a:tailEnd/>
          </a:ln>
        </p:spPr>
      </p:pic>
      <p:sp>
        <p:nvSpPr>
          <p:cNvPr id="15" name="Text Placeholder 14"/>
          <p:cNvSpPr>
            <a:spLocks noGrp="1"/>
          </p:cNvSpPr>
          <p:nvPr>
            <p:ph type="body" sz="quarter" idx="14"/>
          </p:nvPr>
        </p:nvSpPr>
        <p:spPr>
          <a:xfrm>
            <a:off x="755576" y="836712"/>
            <a:ext cx="7560840" cy="720080"/>
          </a:xfrm>
          <a:prstGeom prst="rect">
            <a:avLst/>
          </a:prstGeom>
        </p:spPr>
        <p:txBody>
          <a:bodyPr/>
          <a:lstStyle>
            <a:lvl1pPr marL="0" indent="0" algn="l">
              <a:buFontTx/>
              <a:buNone/>
              <a:defRPr sz="4000" baseline="0"/>
            </a:lvl1pPr>
            <a:lvl2pPr algn="l">
              <a:buFontTx/>
              <a:buNone/>
              <a:defRPr/>
            </a:lvl2pPr>
          </a:lstStyle>
          <a:p>
            <a:pPr lvl="0"/>
            <a:r>
              <a:rPr lang="en-US" smtClean="0"/>
              <a:t>Click to edit Master text styles</a:t>
            </a:r>
          </a:p>
        </p:txBody>
      </p:sp>
      <p:sp>
        <p:nvSpPr>
          <p:cNvPr id="18" name="Text Placeholder 17"/>
          <p:cNvSpPr>
            <a:spLocks noGrp="1"/>
          </p:cNvSpPr>
          <p:nvPr>
            <p:ph type="body" sz="quarter" idx="16"/>
          </p:nvPr>
        </p:nvSpPr>
        <p:spPr>
          <a:xfrm>
            <a:off x="755576" y="1628800"/>
            <a:ext cx="4464496" cy="3960465"/>
          </a:xfrm>
          <a:prstGeom prst="rect">
            <a:avLst/>
          </a:prstGeom>
        </p:spPr>
        <p:txBody>
          <a:bodyPr>
            <a:normAutofit/>
          </a:bodyPr>
          <a:lstStyle>
            <a:lvl1pPr marL="0" indent="0">
              <a:buNone/>
              <a:defRPr sz="2400" baseline="0"/>
            </a:lvl1pPr>
            <a:lvl2pPr indent="0">
              <a:buNone/>
              <a:defRPr sz="2400"/>
            </a:lvl2pPr>
            <a:lvl3pPr indent="0">
              <a:buNone/>
              <a:defRPr sz="2400"/>
            </a:lvl3pPr>
            <a:lvl4pPr indent="0">
              <a:buNone/>
              <a:defRPr sz="2400"/>
            </a:lvl4pPr>
            <a:lvl5pPr indent="0">
              <a:buNone/>
              <a:defRPr sz="2400"/>
            </a:lvl5pPr>
          </a:lstStyle>
          <a:p>
            <a:pPr lvl="0"/>
            <a:r>
              <a:rPr lang="en-US" smtClean="0"/>
              <a:t>Click to edit Master text styles</a:t>
            </a:r>
          </a:p>
        </p:txBody>
      </p:sp>
      <p:sp>
        <p:nvSpPr>
          <p:cNvPr id="13" name="Picture Placeholder 12"/>
          <p:cNvSpPr>
            <a:spLocks noGrp="1"/>
          </p:cNvSpPr>
          <p:nvPr>
            <p:ph type="pic" sz="quarter" idx="17"/>
          </p:nvPr>
        </p:nvSpPr>
        <p:spPr>
          <a:xfrm>
            <a:off x="5292155" y="1628775"/>
            <a:ext cx="3024261" cy="3960813"/>
          </a:xfrm>
          <a:prstGeom prst="rect">
            <a:avLst/>
          </a:prstGeom>
        </p:spPr>
        <p:txBody>
          <a:bodyPr/>
          <a:lstStyle>
            <a:lvl1pPr>
              <a:buFontTx/>
              <a:buNone/>
              <a:defRPr/>
            </a:lvl1pPr>
          </a:lstStyle>
          <a:p>
            <a:pPr lvl="0"/>
            <a:r>
              <a:rPr lang="en-US" noProof="0" dirty="0" smtClean="0"/>
              <a:t>Click icon to add picture</a:t>
            </a:r>
            <a:endParaRPr lang="en-GB"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45800C-A8A0-42BF-8C31-DAEB81B601C2}" type="datetimeFigureOut">
              <a:rPr lang="en-GB" smtClean="0"/>
              <a:t>12/04/2018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967FE9-8C6F-48C0-A096-C19623B7A8A1}" type="slidenum">
              <a:rPr lang="en-GB" smtClean="0"/>
              <a:t>‹#›</a:t>
            </a:fld>
            <a:endParaRPr lang="en-GB"/>
          </a:p>
        </p:txBody>
      </p:sp>
    </p:spTree>
    <p:extLst>
      <p:ext uri="{BB962C8B-B14F-4D97-AF65-F5344CB8AC3E}">
        <p14:creationId xmlns:p14="http://schemas.microsoft.com/office/powerpoint/2010/main" val="13337117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rge image and with caption">
    <p:spTree>
      <p:nvGrpSpPr>
        <p:cNvPr id="1" name=""/>
        <p:cNvGrpSpPr/>
        <p:nvPr/>
      </p:nvGrpSpPr>
      <p:grpSpPr>
        <a:xfrm>
          <a:off x="0" y="0"/>
          <a:ext cx="0" cy="0"/>
          <a:chOff x="0" y="0"/>
          <a:chExt cx="0" cy="0"/>
        </a:xfrm>
      </p:grpSpPr>
      <p:pic>
        <p:nvPicPr>
          <p:cNvPr id="5" name="Picture 1" descr="qaa_4 col.png"/>
          <p:cNvPicPr>
            <a:picLocks noChangeAspect="1"/>
          </p:cNvPicPr>
          <p:nvPr userDrawn="1"/>
        </p:nvPicPr>
        <p:blipFill>
          <a:blip r:embed="rId2" cstate="print"/>
          <a:srcRect/>
          <a:stretch>
            <a:fillRect/>
          </a:stretch>
        </p:blipFill>
        <p:spPr bwMode="auto">
          <a:xfrm>
            <a:off x="468313" y="6153150"/>
            <a:ext cx="1008062" cy="371475"/>
          </a:xfrm>
          <a:prstGeom prst="rect">
            <a:avLst/>
          </a:prstGeom>
          <a:noFill/>
          <a:ln w="9525">
            <a:noFill/>
            <a:miter lim="800000"/>
            <a:headEnd/>
            <a:tailEnd/>
          </a:ln>
        </p:spPr>
      </p:pic>
      <p:sp>
        <p:nvSpPr>
          <p:cNvPr id="13" name="Picture Placeholder 12"/>
          <p:cNvSpPr>
            <a:spLocks noGrp="1"/>
          </p:cNvSpPr>
          <p:nvPr>
            <p:ph type="pic" sz="quarter" idx="17"/>
          </p:nvPr>
        </p:nvSpPr>
        <p:spPr>
          <a:xfrm>
            <a:off x="755576" y="1556792"/>
            <a:ext cx="7560840" cy="4032821"/>
          </a:xfrm>
          <a:prstGeom prst="rect">
            <a:avLst/>
          </a:prstGeom>
        </p:spPr>
        <p:txBody>
          <a:bodyPr/>
          <a:lstStyle>
            <a:lvl1pPr>
              <a:buFontTx/>
              <a:buNone/>
              <a:defRPr/>
            </a:lvl1pPr>
          </a:lstStyle>
          <a:p>
            <a:pPr lvl="0"/>
            <a:r>
              <a:rPr lang="en-US" noProof="0" dirty="0" smtClean="0"/>
              <a:t>Click icon to add picture</a:t>
            </a:r>
            <a:endParaRPr lang="en-GB" noProof="0" dirty="0"/>
          </a:p>
        </p:txBody>
      </p:sp>
      <p:sp>
        <p:nvSpPr>
          <p:cNvPr id="14" name="Text Placeholder 17"/>
          <p:cNvSpPr>
            <a:spLocks noGrp="1"/>
          </p:cNvSpPr>
          <p:nvPr>
            <p:ph type="body" sz="quarter" idx="19"/>
          </p:nvPr>
        </p:nvSpPr>
        <p:spPr>
          <a:xfrm>
            <a:off x="755576" y="5589240"/>
            <a:ext cx="7560840" cy="432048"/>
          </a:xfrm>
          <a:prstGeom prst="rect">
            <a:avLst/>
          </a:prstGeom>
        </p:spPr>
        <p:txBody>
          <a:bodyPr anchor="ctr">
            <a:noAutofit/>
          </a:bodyPr>
          <a:lstStyle>
            <a:lvl1pPr marL="0" indent="0">
              <a:buNone/>
              <a:defRPr sz="1800" baseline="0"/>
            </a:lvl1pPr>
            <a:lvl2pPr indent="0">
              <a:buNone/>
              <a:defRPr sz="2400"/>
            </a:lvl2pPr>
            <a:lvl3pPr indent="0">
              <a:buNone/>
              <a:defRPr sz="2400"/>
            </a:lvl3pPr>
            <a:lvl4pPr indent="0">
              <a:buNone/>
              <a:defRPr sz="2400"/>
            </a:lvl4pPr>
            <a:lvl5pPr indent="0">
              <a:buNone/>
              <a:defRPr sz="2400"/>
            </a:lvl5pPr>
          </a:lstStyle>
          <a:p>
            <a:pPr lvl="0"/>
            <a:r>
              <a:rPr lang="en-US" smtClean="0"/>
              <a:t>Click to edit Master text styles</a:t>
            </a:r>
          </a:p>
        </p:txBody>
      </p:sp>
      <p:sp>
        <p:nvSpPr>
          <p:cNvPr id="8" name="Text Placeholder 14"/>
          <p:cNvSpPr>
            <a:spLocks noGrp="1"/>
          </p:cNvSpPr>
          <p:nvPr>
            <p:ph type="body" sz="quarter" idx="14"/>
          </p:nvPr>
        </p:nvSpPr>
        <p:spPr>
          <a:xfrm>
            <a:off x="755576" y="836712"/>
            <a:ext cx="7560840" cy="720080"/>
          </a:xfrm>
          <a:prstGeom prst="rect">
            <a:avLst/>
          </a:prstGeom>
        </p:spPr>
        <p:txBody>
          <a:bodyPr/>
          <a:lstStyle>
            <a:lvl1pPr marL="0" indent="0" algn="l">
              <a:buFontTx/>
              <a:buNone/>
              <a:defRPr sz="4000" baseline="0"/>
            </a:lvl1pPr>
            <a:lvl2pPr algn="l">
              <a:buFontTx/>
              <a:buNone/>
              <a:defRPr/>
            </a:lvl2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mall images and caption">
    <p:spTree>
      <p:nvGrpSpPr>
        <p:cNvPr id="1" name=""/>
        <p:cNvGrpSpPr/>
        <p:nvPr/>
      </p:nvGrpSpPr>
      <p:grpSpPr>
        <a:xfrm>
          <a:off x="0" y="0"/>
          <a:ext cx="0" cy="0"/>
          <a:chOff x="0" y="0"/>
          <a:chExt cx="0" cy="0"/>
        </a:xfrm>
      </p:grpSpPr>
      <p:pic>
        <p:nvPicPr>
          <p:cNvPr id="7" name="Picture 1" descr="qaa_4 col.png"/>
          <p:cNvPicPr>
            <a:picLocks noChangeAspect="1"/>
          </p:cNvPicPr>
          <p:nvPr userDrawn="1"/>
        </p:nvPicPr>
        <p:blipFill>
          <a:blip r:embed="rId2" cstate="print"/>
          <a:srcRect/>
          <a:stretch>
            <a:fillRect/>
          </a:stretch>
        </p:blipFill>
        <p:spPr bwMode="auto">
          <a:xfrm>
            <a:off x="468313" y="6153150"/>
            <a:ext cx="1008062" cy="371475"/>
          </a:xfrm>
          <a:prstGeom prst="rect">
            <a:avLst/>
          </a:prstGeom>
          <a:noFill/>
          <a:ln w="9525">
            <a:noFill/>
            <a:miter lim="800000"/>
            <a:headEnd/>
            <a:tailEnd/>
          </a:ln>
        </p:spPr>
      </p:pic>
      <p:sp>
        <p:nvSpPr>
          <p:cNvPr id="15" name="Text Placeholder 14"/>
          <p:cNvSpPr>
            <a:spLocks noGrp="1"/>
          </p:cNvSpPr>
          <p:nvPr>
            <p:ph type="body" sz="quarter" idx="14"/>
          </p:nvPr>
        </p:nvSpPr>
        <p:spPr>
          <a:xfrm>
            <a:off x="755576" y="836712"/>
            <a:ext cx="7560840" cy="720080"/>
          </a:xfrm>
          <a:prstGeom prst="rect">
            <a:avLst/>
          </a:prstGeom>
        </p:spPr>
        <p:txBody>
          <a:bodyPr/>
          <a:lstStyle>
            <a:lvl1pPr marL="0" indent="0" algn="l">
              <a:buFontTx/>
              <a:buNone/>
              <a:defRPr sz="4000" baseline="0"/>
            </a:lvl1pPr>
            <a:lvl2pPr algn="l">
              <a:buFontTx/>
              <a:buNone/>
              <a:defRPr/>
            </a:lvl2pPr>
          </a:lstStyle>
          <a:p>
            <a:pPr lvl="0"/>
            <a:r>
              <a:rPr lang="en-US" smtClean="0"/>
              <a:t>Click to edit Master text styles</a:t>
            </a:r>
          </a:p>
        </p:txBody>
      </p:sp>
      <p:sp>
        <p:nvSpPr>
          <p:cNvPr id="18" name="Text Placeholder 17"/>
          <p:cNvSpPr>
            <a:spLocks noGrp="1"/>
          </p:cNvSpPr>
          <p:nvPr>
            <p:ph type="body" sz="quarter" idx="16"/>
          </p:nvPr>
        </p:nvSpPr>
        <p:spPr>
          <a:xfrm>
            <a:off x="755576" y="5589240"/>
            <a:ext cx="3744416" cy="360065"/>
          </a:xfrm>
          <a:prstGeom prst="rect">
            <a:avLst/>
          </a:prstGeom>
        </p:spPr>
        <p:txBody>
          <a:bodyPr>
            <a:noAutofit/>
          </a:bodyPr>
          <a:lstStyle>
            <a:lvl1pPr marL="0" indent="0">
              <a:buNone/>
              <a:defRPr sz="1800" baseline="0"/>
            </a:lvl1pPr>
            <a:lvl2pPr indent="0">
              <a:buNone/>
              <a:defRPr sz="2400"/>
            </a:lvl2pPr>
            <a:lvl3pPr indent="0">
              <a:buNone/>
              <a:defRPr sz="2400"/>
            </a:lvl3pPr>
            <a:lvl4pPr indent="0">
              <a:buNone/>
              <a:defRPr sz="2400"/>
            </a:lvl4pPr>
            <a:lvl5pPr indent="0">
              <a:buNone/>
              <a:defRPr sz="2400"/>
            </a:lvl5pPr>
          </a:lstStyle>
          <a:p>
            <a:pPr lvl="0"/>
            <a:r>
              <a:rPr lang="en-US" smtClean="0"/>
              <a:t>Click to edit Master text styles</a:t>
            </a:r>
          </a:p>
        </p:txBody>
      </p:sp>
      <p:sp>
        <p:nvSpPr>
          <p:cNvPr id="13" name="Picture Placeholder 12"/>
          <p:cNvSpPr>
            <a:spLocks noGrp="1"/>
          </p:cNvSpPr>
          <p:nvPr>
            <p:ph type="pic" sz="quarter" idx="17"/>
          </p:nvPr>
        </p:nvSpPr>
        <p:spPr>
          <a:xfrm>
            <a:off x="755576" y="1628800"/>
            <a:ext cx="3744416" cy="3960813"/>
          </a:xfrm>
          <a:prstGeom prst="rect">
            <a:avLst/>
          </a:prstGeom>
        </p:spPr>
        <p:txBody>
          <a:bodyPr/>
          <a:lstStyle>
            <a:lvl1pPr>
              <a:buFontTx/>
              <a:buNone/>
              <a:defRPr/>
            </a:lvl1pPr>
          </a:lstStyle>
          <a:p>
            <a:pPr lvl="0"/>
            <a:r>
              <a:rPr lang="en-US" noProof="0" dirty="0" smtClean="0"/>
              <a:t>Click icon to add picture</a:t>
            </a:r>
            <a:endParaRPr lang="en-GB" noProof="0" dirty="0"/>
          </a:p>
        </p:txBody>
      </p:sp>
      <p:sp>
        <p:nvSpPr>
          <p:cNvPr id="12" name="Picture Placeholder 12"/>
          <p:cNvSpPr>
            <a:spLocks noGrp="1"/>
          </p:cNvSpPr>
          <p:nvPr>
            <p:ph type="pic" sz="quarter" idx="18"/>
          </p:nvPr>
        </p:nvSpPr>
        <p:spPr>
          <a:xfrm>
            <a:off x="4572000" y="1628800"/>
            <a:ext cx="3744416" cy="3960813"/>
          </a:xfrm>
          <a:prstGeom prst="rect">
            <a:avLst/>
          </a:prstGeom>
        </p:spPr>
        <p:txBody>
          <a:bodyPr/>
          <a:lstStyle>
            <a:lvl1pPr>
              <a:buFontTx/>
              <a:buNone/>
              <a:defRPr/>
            </a:lvl1pPr>
          </a:lstStyle>
          <a:p>
            <a:pPr lvl="0"/>
            <a:r>
              <a:rPr lang="en-US" noProof="0" dirty="0" smtClean="0"/>
              <a:t>Click icon to add picture</a:t>
            </a:r>
            <a:endParaRPr lang="en-GB" noProof="0" dirty="0"/>
          </a:p>
        </p:txBody>
      </p:sp>
      <p:sp>
        <p:nvSpPr>
          <p:cNvPr id="14" name="Text Placeholder 17"/>
          <p:cNvSpPr>
            <a:spLocks noGrp="1"/>
          </p:cNvSpPr>
          <p:nvPr>
            <p:ph type="body" sz="quarter" idx="19"/>
          </p:nvPr>
        </p:nvSpPr>
        <p:spPr>
          <a:xfrm>
            <a:off x="4572000" y="5589240"/>
            <a:ext cx="3744416" cy="360065"/>
          </a:xfrm>
          <a:prstGeom prst="rect">
            <a:avLst/>
          </a:prstGeom>
        </p:spPr>
        <p:txBody>
          <a:bodyPr>
            <a:noAutofit/>
          </a:bodyPr>
          <a:lstStyle>
            <a:lvl1pPr marL="0" indent="0">
              <a:buNone/>
              <a:defRPr sz="1800" baseline="0"/>
            </a:lvl1pPr>
            <a:lvl2pPr indent="0">
              <a:buNone/>
              <a:defRPr sz="2400"/>
            </a:lvl2pPr>
            <a:lvl3pPr indent="0">
              <a:buNone/>
              <a:defRPr sz="2400"/>
            </a:lvl3pPr>
            <a:lvl4pPr indent="0">
              <a:buNone/>
              <a:defRPr sz="2400"/>
            </a:lvl4pPr>
            <a:lvl5pPr indent="0">
              <a:buNone/>
              <a:defRPr sz="2400"/>
            </a:lvl5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pic>
        <p:nvPicPr>
          <p:cNvPr id="3" name="Picture 1" descr="qaa_4 col.png"/>
          <p:cNvPicPr>
            <a:picLocks noChangeAspect="1"/>
          </p:cNvPicPr>
          <p:nvPr userDrawn="1"/>
        </p:nvPicPr>
        <p:blipFill>
          <a:blip r:embed="rId2" cstate="print"/>
          <a:srcRect/>
          <a:stretch>
            <a:fillRect/>
          </a:stretch>
        </p:blipFill>
        <p:spPr bwMode="auto">
          <a:xfrm>
            <a:off x="468313" y="6153150"/>
            <a:ext cx="1008062" cy="371475"/>
          </a:xfrm>
          <a:prstGeom prst="rect">
            <a:avLst/>
          </a:prstGeom>
          <a:noFill/>
          <a:ln w="9525">
            <a:noFill/>
            <a:miter lim="800000"/>
            <a:headEnd/>
            <a:tailEnd/>
          </a:ln>
        </p:spPr>
      </p:pic>
      <p:sp>
        <p:nvSpPr>
          <p:cNvPr id="4" name="Picture Placeholder 3"/>
          <p:cNvSpPr>
            <a:spLocks noGrp="1"/>
          </p:cNvSpPr>
          <p:nvPr>
            <p:ph type="pic" sz="quarter" idx="10"/>
          </p:nvPr>
        </p:nvSpPr>
        <p:spPr>
          <a:xfrm>
            <a:off x="0" y="0"/>
            <a:ext cx="9144000" cy="6858000"/>
          </a:xfrm>
          <a:prstGeom prst="rect">
            <a:avLst/>
          </a:prstGeom>
        </p:spPr>
        <p:txBody>
          <a:bodyPr/>
          <a:lstStyle>
            <a:lvl1pPr>
              <a:buFontTx/>
              <a:buNone/>
              <a:defRPr/>
            </a:lvl1pPr>
          </a:lstStyle>
          <a:p>
            <a:pPr lvl="0"/>
            <a:r>
              <a:rPr lang="en-US" noProof="0" dirty="0" smtClean="0"/>
              <a:t>Click icon to add picture</a:t>
            </a:r>
            <a:endParaRPr lang="en-GB" noProof="0"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Full colour slide">
    <p:spTree>
      <p:nvGrpSpPr>
        <p:cNvPr id="1" name=""/>
        <p:cNvGrpSpPr/>
        <p:nvPr/>
      </p:nvGrpSpPr>
      <p:grpSpPr>
        <a:xfrm>
          <a:off x="0" y="0"/>
          <a:ext cx="0" cy="0"/>
          <a:chOff x="0" y="0"/>
          <a:chExt cx="0" cy="0"/>
        </a:xfrm>
      </p:grpSpPr>
      <p:pic>
        <p:nvPicPr>
          <p:cNvPr id="2" name="Picture Placeholder 2"/>
          <p:cNvPicPr>
            <a:picLocks noChangeAspect="1"/>
          </p:cNvPicPr>
          <p:nvPr userDrawn="1"/>
        </p:nvPicPr>
        <p:blipFill>
          <a:blip r:embed="rId2" cstate="print"/>
          <a:stretch>
            <a:fillRect/>
          </a:stretch>
        </p:blipFill>
        <p:spPr>
          <a:xfrm>
            <a:off x="0" y="-26988"/>
            <a:ext cx="9180513" cy="6884988"/>
          </a:xfrm>
          <a:prstGeom prst="rect">
            <a:avLst/>
          </a:prstGeom>
          <a:solidFill>
            <a:schemeClr val="accent1">
              <a:lumMod val="75000"/>
            </a:schemeClr>
          </a:solidFill>
        </p:spPr>
      </p:pic>
      <p:pic>
        <p:nvPicPr>
          <p:cNvPr id="3" name="Picture 2" descr="qaa_4 col.png"/>
          <p:cNvPicPr>
            <a:picLocks noChangeAspect="1"/>
          </p:cNvPicPr>
          <p:nvPr userDrawn="1"/>
        </p:nvPicPr>
        <p:blipFill>
          <a:blip r:embed="rId3" cstate="print"/>
          <a:srcRect/>
          <a:stretch>
            <a:fillRect/>
          </a:stretch>
        </p:blipFill>
        <p:spPr bwMode="auto">
          <a:xfrm>
            <a:off x="468313" y="6153150"/>
            <a:ext cx="1008062" cy="371475"/>
          </a:xfrm>
          <a:prstGeom prst="rect">
            <a:avLst/>
          </a:prstGeom>
          <a:noFill/>
          <a:ln w="9525">
            <a:noFill/>
            <a:miter lim="800000"/>
            <a:headEnd/>
            <a:tailEnd/>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footer">
    <p:spTree>
      <p:nvGrpSpPr>
        <p:cNvPr id="1" name=""/>
        <p:cNvGrpSpPr/>
        <p:nvPr/>
      </p:nvGrpSpPr>
      <p:grpSpPr>
        <a:xfrm>
          <a:off x="0" y="0"/>
          <a:ext cx="0" cy="0"/>
          <a:chOff x="0" y="0"/>
          <a:chExt cx="0" cy="0"/>
        </a:xfrm>
      </p:grpSpPr>
      <p:pic>
        <p:nvPicPr>
          <p:cNvPr id="2" name="Picture Placeholder 3"/>
          <p:cNvPicPr>
            <a:picLocks noChangeAspect="1"/>
          </p:cNvPicPr>
          <p:nvPr userDrawn="1"/>
        </p:nvPicPr>
        <p:blipFill>
          <a:blip r:embed="rId2" cstate="print"/>
          <a:stretch>
            <a:fillRect/>
          </a:stretch>
        </p:blipFill>
        <p:spPr>
          <a:xfrm>
            <a:off x="0" y="0"/>
            <a:ext cx="9144000" cy="6858000"/>
          </a:xfrm>
          <a:prstGeom prst="rect">
            <a:avLst/>
          </a:prstGeom>
          <a:solidFill>
            <a:schemeClr val="accent1">
              <a:lumMod val="75000"/>
            </a:schemeClr>
          </a:solidFill>
        </p:spPr>
      </p:pic>
      <p:pic>
        <p:nvPicPr>
          <p:cNvPr id="3" name="Picture 2" descr="qaa_4 col.png"/>
          <p:cNvPicPr>
            <a:picLocks noChangeAspect="1"/>
          </p:cNvPicPr>
          <p:nvPr userDrawn="1"/>
        </p:nvPicPr>
        <p:blipFill>
          <a:blip r:embed="rId3" cstate="print"/>
          <a:srcRect/>
          <a:stretch>
            <a:fillRect/>
          </a:stretch>
        </p:blipFill>
        <p:spPr bwMode="auto">
          <a:xfrm>
            <a:off x="468313" y="6153150"/>
            <a:ext cx="1008062" cy="371475"/>
          </a:xfrm>
          <a:prstGeom prst="rect">
            <a:avLst/>
          </a:prstGeom>
          <a:noFill/>
          <a:ln w="9525">
            <a:noFill/>
            <a:miter lim="800000"/>
            <a:headEnd/>
            <a:tailEnd/>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descr="qaa_4 col.png"/>
          <p:cNvPicPr>
            <a:picLocks noChangeAspect="1"/>
          </p:cNvPicPr>
          <p:nvPr userDrawn="1"/>
        </p:nvPicPr>
        <p:blipFill>
          <a:blip r:embed="rId2" cstate="print"/>
          <a:srcRect/>
          <a:stretch>
            <a:fillRect/>
          </a:stretch>
        </p:blipFill>
        <p:spPr bwMode="auto">
          <a:xfrm>
            <a:off x="468313" y="6092825"/>
            <a:ext cx="1008062" cy="373063"/>
          </a:xfrm>
          <a:prstGeom prst="rect">
            <a:avLst/>
          </a:prstGeom>
          <a:noFill/>
          <a:ln w="9525">
            <a:noFill/>
            <a:miter lim="800000"/>
            <a:headEnd/>
            <a:tailEnd/>
          </a:ln>
        </p:spPr>
      </p:pic>
      <p:sp>
        <p:nvSpPr>
          <p:cNvPr id="3" name="Subtitle 2"/>
          <p:cNvSpPr txBox="1">
            <a:spLocks/>
          </p:cNvSpPr>
          <p:nvPr userDrawn="1"/>
        </p:nvSpPr>
        <p:spPr>
          <a:xfrm>
            <a:off x="1116013" y="3357563"/>
            <a:ext cx="7920037" cy="1800225"/>
          </a:xfrm>
          <a:prstGeom prst="rect">
            <a:avLst/>
          </a:prstGeom>
        </p:spPr>
        <p:txBody>
          <a:bodyPr>
            <a:normAutofit/>
          </a:bodyPr>
          <a:lstStyle>
            <a:lvl1pPr>
              <a:buNone/>
              <a:defRPr baseline="0"/>
            </a:lvl1pPr>
          </a:lstStyle>
          <a:p>
            <a:pPr fontAlgn="auto">
              <a:spcBef>
                <a:spcPts val="0"/>
              </a:spcBef>
              <a:spcAft>
                <a:spcPts val="0"/>
              </a:spcAft>
              <a:defRPr/>
            </a:pPr>
            <a:r>
              <a:rPr lang="en-GB" sz="3200" baseline="30000" dirty="0" smtClean="0">
                <a:latin typeface="+mn-lt"/>
                <a:cs typeface="+mn-cs"/>
              </a:rPr>
              <a:t>qaa.ac.uk</a:t>
            </a:r>
          </a:p>
          <a:p>
            <a:pPr fontAlgn="auto">
              <a:spcBef>
                <a:spcPts val="0"/>
              </a:spcBef>
              <a:spcAft>
                <a:spcPts val="0"/>
              </a:spcAft>
              <a:defRPr/>
            </a:pPr>
            <a:endParaRPr lang="en-GB" sz="3200" baseline="30000" dirty="0" smtClean="0">
              <a:latin typeface="+mn-lt"/>
              <a:cs typeface="+mn-cs"/>
            </a:endParaRPr>
          </a:p>
          <a:p>
            <a:pPr fontAlgn="auto">
              <a:spcBef>
                <a:spcPts val="0"/>
              </a:spcBef>
              <a:spcAft>
                <a:spcPts val="0"/>
              </a:spcAft>
              <a:defRPr/>
            </a:pPr>
            <a:r>
              <a:rPr lang="en-GB" sz="3200" baseline="30000" dirty="0" smtClean="0">
                <a:latin typeface="+mn-lt"/>
                <a:cs typeface="+mn-cs"/>
              </a:rPr>
              <a:t>enquiries@qaa.ac.uk</a:t>
            </a:r>
          </a:p>
          <a:p>
            <a:pPr fontAlgn="auto">
              <a:spcBef>
                <a:spcPts val="0"/>
              </a:spcBef>
              <a:spcAft>
                <a:spcPts val="0"/>
              </a:spcAft>
              <a:defRPr/>
            </a:pPr>
            <a:endParaRPr lang="en-GB" sz="3200" baseline="30000" dirty="0" smtClean="0">
              <a:latin typeface="+mn-lt"/>
              <a:cs typeface="+mn-cs"/>
            </a:endParaRPr>
          </a:p>
          <a:p>
            <a:pPr fontAlgn="auto">
              <a:spcBef>
                <a:spcPts val="0"/>
              </a:spcBef>
              <a:spcAft>
                <a:spcPts val="0"/>
              </a:spcAft>
              <a:defRPr/>
            </a:pPr>
            <a:r>
              <a:rPr lang="en-GB" sz="3200" baseline="30000" dirty="0" smtClean="0">
                <a:latin typeface="+mn-lt"/>
                <a:cs typeface="+mn-cs"/>
              </a:rPr>
              <a:t>+44 (0) 1452 557000</a:t>
            </a:r>
          </a:p>
        </p:txBody>
      </p:sp>
      <p:pic>
        <p:nvPicPr>
          <p:cNvPr id="4" name="Picture 3" descr="Call.png"/>
          <p:cNvPicPr>
            <a:picLocks noChangeAspect="1"/>
          </p:cNvPicPr>
          <p:nvPr userDrawn="1"/>
        </p:nvPicPr>
        <p:blipFill>
          <a:blip r:embed="rId3" cstate="print"/>
          <a:srcRect/>
          <a:stretch>
            <a:fillRect/>
          </a:stretch>
        </p:blipFill>
        <p:spPr bwMode="auto">
          <a:xfrm>
            <a:off x="468313" y="4508500"/>
            <a:ext cx="525462" cy="527050"/>
          </a:xfrm>
          <a:prstGeom prst="rect">
            <a:avLst/>
          </a:prstGeom>
          <a:noFill/>
          <a:ln w="9525">
            <a:noFill/>
            <a:miter lim="800000"/>
            <a:headEnd/>
            <a:tailEnd/>
          </a:ln>
        </p:spPr>
      </p:pic>
      <p:pic>
        <p:nvPicPr>
          <p:cNvPr id="5" name="Picture 4" descr="Call.png"/>
          <p:cNvPicPr>
            <a:picLocks noChangeAspect="1"/>
          </p:cNvPicPr>
          <p:nvPr userDrawn="1"/>
        </p:nvPicPr>
        <p:blipFill>
          <a:blip r:embed="rId4" cstate="print"/>
          <a:srcRect/>
          <a:stretch>
            <a:fillRect/>
          </a:stretch>
        </p:blipFill>
        <p:spPr bwMode="auto">
          <a:xfrm>
            <a:off x="468313" y="3824288"/>
            <a:ext cx="525462" cy="527050"/>
          </a:xfrm>
          <a:prstGeom prst="rect">
            <a:avLst/>
          </a:prstGeom>
          <a:noFill/>
          <a:ln w="9525">
            <a:noFill/>
            <a:miter lim="800000"/>
            <a:headEnd/>
            <a:tailEnd/>
          </a:ln>
        </p:spPr>
      </p:pic>
      <p:pic>
        <p:nvPicPr>
          <p:cNvPr id="6" name="Picture 5" descr="Call.png"/>
          <p:cNvPicPr>
            <a:picLocks noChangeAspect="1"/>
          </p:cNvPicPr>
          <p:nvPr userDrawn="1"/>
        </p:nvPicPr>
        <p:blipFill>
          <a:blip r:embed="rId5" cstate="print"/>
          <a:srcRect/>
          <a:stretch>
            <a:fillRect/>
          </a:stretch>
        </p:blipFill>
        <p:spPr bwMode="auto">
          <a:xfrm>
            <a:off x="468313" y="3141663"/>
            <a:ext cx="525462" cy="525462"/>
          </a:xfrm>
          <a:prstGeom prst="rect">
            <a:avLst/>
          </a:prstGeom>
          <a:noFill/>
          <a:ln w="9525">
            <a:noFill/>
            <a:miter lim="800000"/>
            <a:headEnd/>
            <a:tailEnd/>
          </a:ln>
        </p:spPr>
      </p:pic>
      <p:sp>
        <p:nvSpPr>
          <p:cNvPr id="7" name="Subtitle 2"/>
          <p:cNvSpPr txBox="1">
            <a:spLocks/>
          </p:cNvSpPr>
          <p:nvPr userDrawn="1"/>
        </p:nvSpPr>
        <p:spPr>
          <a:xfrm>
            <a:off x="395288" y="5300663"/>
            <a:ext cx="8353425" cy="936625"/>
          </a:xfrm>
          <a:prstGeom prst="rect">
            <a:avLst/>
          </a:prstGeom>
        </p:spPr>
        <p:txBody>
          <a:bodyPr>
            <a:normAutofit/>
          </a:bodyPr>
          <a:lstStyle>
            <a:lvl1pPr>
              <a:buNone/>
              <a:defRPr baseline="0"/>
            </a:lvl1pPr>
          </a:lstStyle>
          <a:p>
            <a:pPr fontAlgn="auto">
              <a:spcBef>
                <a:spcPts val="0"/>
              </a:spcBef>
              <a:spcAft>
                <a:spcPts val="0"/>
              </a:spcAft>
              <a:defRPr/>
            </a:pPr>
            <a:r>
              <a:rPr lang="en-GB" sz="2000" baseline="30000" dirty="0" smtClean="0">
                <a:latin typeface="+mn-lt"/>
                <a:cs typeface="+mn-cs"/>
              </a:rPr>
              <a:t>© The Quality Assurance Agency for Higher Education 2015 </a:t>
            </a:r>
          </a:p>
          <a:p>
            <a:pPr fontAlgn="auto">
              <a:spcBef>
                <a:spcPts val="0"/>
              </a:spcBef>
              <a:spcAft>
                <a:spcPts val="0"/>
              </a:spcAft>
              <a:defRPr/>
            </a:pPr>
            <a:r>
              <a:rPr lang="en-GB" sz="2000" baseline="30000" dirty="0" smtClean="0">
                <a:latin typeface="+mn-lt"/>
                <a:cs typeface="+mn-cs"/>
              </a:rPr>
              <a:t>Registered charity numbers 1062746 and SC037786</a:t>
            </a:r>
            <a:endParaRPr lang="en-GB" sz="2000" dirty="0">
              <a:latin typeface="+mn-lt"/>
              <a:cs typeface="Arial"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8701CA2-3F01-4A42-B41C-0ACD7483381B}" type="datetimeFigureOut">
              <a:rPr lang="en-GB" smtClean="0"/>
              <a:t>12/04/2018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F22E6E-0596-4F92-8880-DA65844190A8}" type="slidenum">
              <a:rPr lang="en-GB" smtClean="0"/>
              <a:t>‹#›</a:t>
            </a:fld>
            <a:endParaRPr lang="en-GB"/>
          </a:p>
        </p:txBody>
      </p:sp>
    </p:spTree>
    <p:extLst>
      <p:ext uri="{BB962C8B-B14F-4D97-AF65-F5344CB8AC3E}">
        <p14:creationId xmlns:p14="http://schemas.microsoft.com/office/powerpoint/2010/main" val="13093841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701CA2-3F01-4A42-B41C-0ACD7483381B}" type="datetimeFigureOut">
              <a:rPr lang="en-GB" smtClean="0"/>
              <a:t>12/04/2018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F22E6E-0596-4F92-8880-DA65844190A8}" type="slidenum">
              <a:rPr lang="en-GB" smtClean="0"/>
              <a:t>‹#›</a:t>
            </a:fld>
            <a:endParaRPr lang="en-GB"/>
          </a:p>
        </p:txBody>
      </p:sp>
    </p:spTree>
    <p:extLst>
      <p:ext uri="{BB962C8B-B14F-4D97-AF65-F5344CB8AC3E}">
        <p14:creationId xmlns:p14="http://schemas.microsoft.com/office/powerpoint/2010/main" val="32808104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701CA2-3F01-4A42-B41C-0ACD7483381B}" type="datetimeFigureOut">
              <a:rPr lang="en-GB" smtClean="0"/>
              <a:t>12/04/2018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F22E6E-0596-4F92-8880-DA65844190A8}" type="slidenum">
              <a:rPr lang="en-GB" smtClean="0"/>
              <a:t>‹#›</a:t>
            </a:fld>
            <a:endParaRPr lang="en-GB"/>
          </a:p>
        </p:txBody>
      </p:sp>
    </p:spTree>
    <p:extLst>
      <p:ext uri="{BB962C8B-B14F-4D97-AF65-F5344CB8AC3E}">
        <p14:creationId xmlns:p14="http://schemas.microsoft.com/office/powerpoint/2010/main" val="40328821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8701CA2-3F01-4A42-B41C-0ACD7483381B}" type="datetimeFigureOut">
              <a:rPr lang="en-GB" smtClean="0"/>
              <a:t>12/04/2018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F22E6E-0596-4F92-8880-DA65844190A8}" type="slidenum">
              <a:rPr lang="en-GB" smtClean="0"/>
              <a:t>‹#›</a:t>
            </a:fld>
            <a:endParaRPr lang="en-GB"/>
          </a:p>
        </p:txBody>
      </p:sp>
    </p:spTree>
    <p:extLst>
      <p:ext uri="{BB962C8B-B14F-4D97-AF65-F5344CB8AC3E}">
        <p14:creationId xmlns:p14="http://schemas.microsoft.com/office/powerpoint/2010/main" val="3046601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45800C-A8A0-42BF-8C31-DAEB81B601C2}" type="datetimeFigureOut">
              <a:rPr lang="en-GB" smtClean="0"/>
              <a:t>12/04/2018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967FE9-8C6F-48C0-A096-C19623B7A8A1}" type="slidenum">
              <a:rPr lang="en-GB" smtClean="0"/>
              <a:t>‹#›</a:t>
            </a:fld>
            <a:endParaRPr lang="en-GB"/>
          </a:p>
        </p:txBody>
      </p:sp>
    </p:spTree>
    <p:extLst>
      <p:ext uri="{BB962C8B-B14F-4D97-AF65-F5344CB8AC3E}">
        <p14:creationId xmlns:p14="http://schemas.microsoft.com/office/powerpoint/2010/main" val="16157224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8701CA2-3F01-4A42-B41C-0ACD7483381B}" type="datetimeFigureOut">
              <a:rPr lang="en-GB" smtClean="0"/>
              <a:t>12/04/2018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EF22E6E-0596-4F92-8880-DA65844190A8}" type="slidenum">
              <a:rPr lang="en-GB" smtClean="0"/>
              <a:t>‹#›</a:t>
            </a:fld>
            <a:endParaRPr lang="en-GB"/>
          </a:p>
        </p:txBody>
      </p:sp>
    </p:spTree>
    <p:extLst>
      <p:ext uri="{BB962C8B-B14F-4D97-AF65-F5344CB8AC3E}">
        <p14:creationId xmlns:p14="http://schemas.microsoft.com/office/powerpoint/2010/main" val="35379068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8701CA2-3F01-4A42-B41C-0ACD7483381B}" type="datetimeFigureOut">
              <a:rPr lang="en-GB" smtClean="0"/>
              <a:t>12/04/2018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EF22E6E-0596-4F92-8880-DA65844190A8}" type="slidenum">
              <a:rPr lang="en-GB" smtClean="0"/>
              <a:t>‹#›</a:t>
            </a:fld>
            <a:endParaRPr lang="en-GB"/>
          </a:p>
        </p:txBody>
      </p:sp>
    </p:spTree>
    <p:extLst>
      <p:ext uri="{BB962C8B-B14F-4D97-AF65-F5344CB8AC3E}">
        <p14:creationId xmlns:p14="http://schemas.microsoft.com/office/powerpoint/2010/main" val="9852955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701CA2-3F01-4A42-B41C-0ACD7483381B}" type="datetimeFigureOut">
              <a:rPr lang="en-GB" smtClean="0"/>
              <a:t>12/04/2018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EF22E6E-0596-4F92-8880-DA65844190A8}" type="slidenum">
              <a:rPr lang="en-GB" smtClean="0"/>
              <a:t>‹#›</a:t>
            </a:fld>
            <a:endParaRPr lang="en-GB"/>
          </a:p>
        </p:txBody>
      </p:sp>
    </p:spTree>
    <p:extLst>
      <p:ext uri="{BB962C8B-B14F-4D97-AF65-F5344CB8AC3E}">
        <p14:creationId xmlns:p14="http://schemas.microsoft.com/office/powerpoint/2010/main" val="5737534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701CA2-3F01-4A42-B41C-0ACD7483381B}" type="datetimeFigureOut">
              <a:rPr lang="en-GB" smtClean="0"/>
              <a:t>12/04/2018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F22E6E-0596-4F92-8880-DA65844190A8}" type="slidenum">
              <a:rPr lang="en-GB" smtClean="0"/>
              <a:t>‹#›</a:t>
            </a:fld>
            <a:endParaRPr lang="en-GB"/>
          </a:p>
        </p:txBody>
      </p:sp>
    </p:spTree>
    <p:extLst>
      <p:ext uri="{BB962C8B-B14F-4D97-AF65-F5344CB8AC3E}">
        <p14:creationId xmlns:p14="http://schemas.microsoft.com/office/powerpoint/2010/main" val="16524391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701CA2-3F01-4A42-B41C-0ACD7483381B}" type="datetimeFigureOut">
              <a:rPr lang="en-GB" smtClean="0"/>
              <a:t>12/04/2018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F22E6E-0596-4F92-8880-DA65844190A8}" type="slidenum">
              <a:rPr lang="en-GB" smtClean="0"/>
              <a:t>‹#›</a:t>
            </a:fld>
            <a:endParaRPr lang="en-GB"/>
          </a:p>
        </p:txBody>
      </p:sp>
    </p:spTree>
    <p:extLst>
      <p:ext uri="{BB962C8B-B14F-4D97-AF65-F5344CB8AC3E}">
        <p14:creationId xmlns:p14="http://schemas.microsoft.com/office/powerpoint/2010/main" val="12527773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701CA2-3F01-4A42-B41C-0ACD7483381B}" type="datetimeFigureOut">
              <a:rPr lang="en-GB" smtClean="0"/>
              <a:t>12/04/2018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F22E6E-0596-4F92-8880-DA65844190A8}" type="slidenum">
              <a:rPr lang="en-GB" smtClean="0"/>
              <a:t>‹#›</a:t>
            </a:fld>
            <a:endParaRPr lang="en-GB"/>
          </a:p>
        </p:txBody>
      </p:sp>
    </p:spTree>
    <p:extLst>
      <p:ext uri="{BB962C8B-B14F-4D97-AF65-F5344CB8AC3E}">
        <p14:creationId xmlns:p14="http://schemas.microsoft.com/office/powerpoint/2010/main" val="9487108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701CA2-3F01-4A42-B41C-0ACD7483381B}" type="datetimeFigureOut">
              <a:rPr lang="en-GB" smtClean="0"/>
              <a:t>12/04/2018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F22E6E-0596-4F92-8880-DA65844190A8}" type="slidenum">
              <a:rPr lang="en-GB" smtClean="0"/>
              <a:t>‹#›</a:t>
            </a:fld>
            <a:endParaRPr lang="en-GB"/>
          </a:p>
        </p:txBody>
      </p:sp>
    </p:spTree>
    <p:extLst>
      <p:ext uri="{BB962C8B-B14F-4D97-AF65-F5344CB8AC3E}">
        <p14:creationId xmlns:p14="http://schemas.microsoft.com/office/powerpoint/2010/main" val="13314119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9435B29-C308-4B12-9415-DCB5EC2A1E1D}" type="datetimeFigureOut">
              <a:rPr lang="en-GB" smtClean="0"/>
              <a:t>12/04/2018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AF5DD7-0D82-4998-A032-2E920702E895}" type="slidenum">
              <a:rPr lang="en-GB" smtClean="0"/>
              <a:t>‹#›</a:t>
            </a:fld>
            <a:endParaRPr lang="en-GB"/>
          </a:p>
        </p:txBody>
      </p:sp>
    </p:spTree>
    <p:extLst>
      <p:ext uri="{BB962C8B-B14F-4D97-AF65-F5344CB8AC3E}">
        <p14:creationId xmlns:p14="http://schemas.microsoft.com/office/powerpoint/2010/main" val="20828564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435B29-C308-4B12-9415-DCB5EC2A1E1D}" type="datetimeFigureOut">
              <a:rPr lang="en-GB" smtClean="0"/>
              <a:t>12/04/2018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AF5DD7-0D82-4998-A032-2E920702E895}" type="slidenum">
              <a:rPr lang="en-GB" smtClean="0"/>
              <a:t>‹#›</a:t>
            </a:fld>
            <a:endParaRPr lang="en-GB"/>
          </a:p>
        </p:txBody>
      </p:sp>
    </p:spTree>
    <p:extLst>
      <p:ext uri="{BB962C8B-B14F-4D97-AF65-F5344CB8AC3E}">
        <p14:creationId xmlns:p14="http://schemas.microsoft.com/office/powerpoint/2010/main" val="130961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435B29-C308-4B12-9415-DCB5EC2A1E1D}" type="datetimeFigureOut">
              <a:rPr lang="en-GB" smtClean="0"/>
              <a:t>12/04/2018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AF5DD7-0D82-4998-A032-2E920702E895}" type="slidenum">
              <a:rPr lang="en-GB" smtClean="0"/>
              <a:t>‹#›</a:t>
            </a:fld>
            <a:endParaRPr lang="en-GB"/>
          </a:p>
        </p:txBody>
      </p:sp>
    </p:spTree>
    <p:extLst>
      <p:ext uri="{BB962C8B-B14F-4D97-AF65-F5344CB8AC3E}">
        <p14:creationId xmlns:p14="http://schemas.microsoft.com/office/powerpoint/2010/main" val="194742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645800C-A8A0-42BF-8C31-DAEB81B601C2}" type="datetimeFigureOut">
              <a:rPr lang="en-GB" smtClean="0"/>
              <a:t>12/04/2018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C967FE9-8C6F-48C0-A096-C19623B7A8A1}" type="slidenum">
              <a:rPr lang="en-GB" smtClean="0"/>
              <a:t>‹#›</a:t>
            </a:fld>
            <a:endParaRPr lang="en-GB"/>
          </a:p>
        </p:txBody>
      </p:sp>
    </p:spTree>
    <p:extLst>
      <p:ext uri="{BB962C8B-B14F-4D97-AF65-F5344CB8AC3E}">
        <p14:creationId xmlns:p14="http://schemas.microsoft.com/office/powerpoint/2010/main" val="12966056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9435B29-C308-4B12-9415-DCB5EC2A1E1D}" type="datetimeFigureOut">
              <a:rPr lang="en-GB" smtClean="0"/>
              <a:t>12/04/2018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AF5DD7-0D82-4998-A032-2E920702E895}" type="slidenum">
              <a:rPr lang="en-GB" smtClean="0"/>
              <a:t>‹#›</a:t>
            </a:fld>
            <a:endParaRPr lang="en-GB"/>
          </a:p>
        </p:txBody>
      </p:sp>
    </p:spTree>
    <p:extLst>
      <p:ext uri="{BB962C8B-B14F-4D97-AF65-F5344CB8AC3E}">
        <p14:creationId xmlns:p14="http://schemas.microsoft.com/office/powerpoint/2010/main" val="42047493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9435B29-C308-4B12-9415-DCB5EC2A1E1D}" type="datetimeFigureOut">
              <a:rPr lang="en-GB" smtClean="0"/>
              <a:t>12/04/2018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AF5DD7-0D82-4998-A032-2E920702E895}" type="slidenum">
              <a:rPr lang="en-GB" smtClean="0"/>
              <a:t>‹#›</a:t>
            </a:fld>
            <a:endParaRPr lang="en-GB"/>
          </a:p>
        </p:txBody>
      </p:sp>
    </p:spTree>
    <p:extLst>
      <p:ext uri="{BB962C8B-B14F-4D97-AF65-F5344CB8AC3E}">
        <p14:creationId xmlns:p14="http://schemas.microsoft.com/office/powerpoint/2010/main" val="24256618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9435B29-C308-4B12-9415-DCB5EC2A1E1D}" type="datetimeFigureOut">
              <a:rPr lang="en-GB" smtClean="0"/>
              <a:t>12/04/2018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AF5DD7-0D82-4998-A032-2E920702E895}" type="slidenum">
              <a:rPr lang="en-GB" smtClean="0"/>
              <a:t>‹#›</a:t>
            </a:fld>
            <a:endParaRPr lang="en-GB"/>
          </a:p>
        </p:txBody>
      </p:sp>
    </p:spTree>
    <p:extLst>
      <p:ext uri="{BB962C8B-B14F-4D97-AF65-F5344CB8AC3E}">
        <p14:creationId xmlns:p14="http://schemas.microsoft.com/office/powerpoint/2010/main" val="20412768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435B29-C308-4B12-9415-DCB5EC2A1E1D}" type="datetimeFigureOut">
              <a:rPr lang="en-GB" smtClean="0"/>
              <a:t>12/04/2018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AF5DD7-0D82-4998-A032-2E920702E895}" type="slidenum">
              <a:rPr lang="en-GB" smtClean="0"/>
              <a:t>‹#›</a:t>
            </a:fld>
            <a:endParaRPr lang="en-GB"/>
          </a:p>
        </p:txBody>
      </p:sp>
    </p:spTree>
    <p:extLst>
      <p:ext uri="{BB962C8B-B14F-4D97-AF65-F5344CB8AC3E}">
        <p14:creationId xmlns:p14="http://schemas.microsoft.com/office/powerpoint/2010/main" val="14257443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435B29-C308-4B12-9415-DCB5EC2A1E1D}" type="datetimeFigureOut">
              <a:rPr lang="en-GB" smtClean="0"/>
              <a:t>12/04/2018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AF5DD7-0D82-4998-A032-2E920702E895}" type="slidenum">
              <a:rPr lang="en-GB" smtClean="0"/>
              <a:t>‹#›</a:t>
            </a:fld>
            <a:endParaRPr lang="en-GB"/>
          </a:p>
        </p:txBody>
      </p:sp>
    </p:spTree>
    <p:extLst>
      <p:ext uri="{BB962C8B-B14F-4D97-AF65-F5344CB8AC3E}">
        <p14:creationId xmlns:p14="http://schemas.microsoft.com/office/powerpoint/2010/main" val="12135550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435B29-C308-4B12-9415-DCB5EC2A1E1D}" type="datetimeFigureOut">
              <a:rPr lang="en-GB" smtClean="0"/>
              <a:t>12/04/2018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AF5DD7-0D82-4998-A032-2E920702E895}" type="slidenum">
              <a:rPr lang="en-GB" smtClean="0"/>
              <a:t>‹#›</a:t>
            </a:fld>
            <a:endParaRPr lang="en-GB"/>
          </a:p>
        </p:txBody>
      </p:sp>
    </p:spTree>
    <p:extLst>
      <p:ext uri="{BB962C8B-B14F-4D97-AF65-F5344CB8AC3E}">
        <p14:creationId xmlns:p14="http://schemas.microsoft.com/office/powerpoint/2010/main" val="27096877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435B29-C308-4B12-9415-DCB5EC2A1E1D}" type="datetimeFigureOut">
              <a:rPr lang="en-GB" smtClean="0"/>
              <a:t>12/04/2018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AF5DD7-0D82-4998-A032-2E920702E895}" type="slidenum">
              <a:rPr lang="en-GB" smtClean="0"/>
              <a:t>‹#›</a:t>
            </a:fld>
            <a:endParaRPr lang="en-GB"/>
          </a:p>
        </p:txBody>
      </p:sp>
    </p:spTree>
    <p:extLst>
      <p:ext uri="{BB962C8B-B14F-4D97-AF65-F5344CB8AC3E}">
        <p14:creationId xmlns:p14="http://schemas.microsoft.com/office/powerpoint/2010/main" val="6032070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435B29-C308-4B12-9415-DCB5EC2A1E1D}" type="datetimeFigureOut">
              <a:rPr lang="en-GB" smtClean="0"/>
              <a:t>12/04/2018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AF5DD7-0D82-4998-A032-2E920702E895}" type="slidenum">
              <a:rPr lang="en-GB" smtClean="0"/>
              <a:t>‹#›</a:t>
            </a:fld>
            <a:endParaRPr lang="en-GB"/>
          </a:p>
        </p:txBody>
      </p:sp>
    </p:spTree>
    <p:extLst>
      <p:ext uri="{BB962C8B-B14F-4D97-AF65-F5344CB8AC3E}">
        <p14:creationId xmlns:p14="http://schemas.microsoft.com/office/powerpoint/2010/main" val="18434811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2099733"/>
            <a:ext cx="6619244" cy="2677648"/>
          </a:xfrm>
        </p:spPr>
        <p:txBody>
          <a:bodyPr anchor="b"/>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bwMode="gray">
          <a:xfrm>
            <a:off x="866216" y="4777380"/>
            <a:ext cx="6619244" cy="861420"/>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5414" y="1830325"/>
            <a:ext cx="990599" cy="228599"/>
          </a:xfrm>
        </p:spPr>
        <p:txBody>
          <a:bodyPr anchor="t"/>
          <a:lstStyle>
            <a:lvl1pPr algn="l">
              <a:defRPr b="0" i="0">
                <a:solidFill>
                  <a:schemeClr val="bg1">
                    <a:alpha val="60000"/>
                  </a:schemeClr>
                </a:solidFill>
              </a:defRPr>
            </a:lvl1pPr>
          </a:lstStyle>
          <a:p>
            <a:fld id="{5923F103-BC34-4FE4-A40E-EDDEECFDA5D0}" type="datetimeFigureOut">
              <a:rPr lang="en-US" dirty="0"/>
              <a:pPr/>
              <a:t>4/12/2018</a:t>
            </a:fld>
            <a:endParaRPr lang="en-US" dirty="0"/>
          </a:p>
        </p:txBody>
      </p:sp>
      <p:sp>
        <p:nvSpPr>
          <p:cNvPr id="5" name="Footer Placeholder 4"/>
          <p:cNvSpPr>
            <a:spLocks noGrp="1"/>
          </p:cNvSpPr>
          <p:nvPr>
            <p:ph type="ftr" sz="quarter" idx="11"/>
          </p:nvPr>
        </p:nvSpPr>
        <p:spPr bwMode="gray">
          <a:xfrm rot="5400000">
            <a:off x="6231508" y="3265933"/>
            <a:ext cx="3859795" cy="2286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95730"/>
            <a:ext cx="628649" cy="767687"/>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170002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66216" y="2603500"/>
            <a:ext cx="6619244"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4/12/2018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65624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45800C-A8A0-42BF-8C31-DAEB81B601C2}" type="datetimeFigureOut">
              <a:rPr lang="en-GB" smtClean="0"/>
              <a:t>12/04/2018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C967FE9-8C6F-48C0-A096-C19623B7A8A1}" type="slidenum">
              <a:rPr lang="en-GB" smtClean="0"/>
              <a:t>‹#›</a:t>
            </a:fld>
            <a:endParaRPr lang="en-GB"/>
          </a:p>
        </p:txBody>
      </p:sp>
    </p:spTree>
    <p:extLst>
      <p:ext uri="{BB962C8B-B14F-4D97-AF65-F5344CB8AC3E}">
        <p14:creationId xmlns:p14="http://schemas.microsoft.com/office/powerpoint/2010/main" val="30548208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677645"/>
            <a:ext cx="3263269" cy="2283824"/>
          </a:xfrm>
        </p:spPr>
        <p:txBody>
          <a:bodyPr anchor="ctr"/>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71670" y="2677644"/>
            <a:ext cx="2818159" cy="2283824"/>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4/12/2018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751573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215" y="2603501"/>
            <a:ext cx="3618869"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6535" y="2603500"/>
            <a:ext cx="361886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4/12/2018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521938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216" y="2603500"/>
            <a:ext cx="3618868"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66215" y="3179763"/>
            <a:ext cx="361886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6535" y="2603500"/>
            <a:ext cx="361886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56535" y="3179763"/>
            <a:ext cx="3618869" cy="284003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4/12/2018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046738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66216" y="973668"/>
            <a:ext cx="6571060"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4/12/2018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294323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4/12/2018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412149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95400"/>
            <a:ext cx="2094869" cy="1600200"/>
          </a:xfrm>
        </p:spPr>
        <p:txBody>
          <a:bodyPr anchor="b"/>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4335859" y="1447800"/>
            <a:ext cx="38925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215" y="3129281"/>
            <a:ext cx="2094869" cy="28955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4/12/2018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586749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693334"/>
            <a:ext cx="2898851" cy="1735667"/>
          </a:xfrm>
        </p:spPr>
        <p:txBody>
          <a:bodyPr anchor="b">
            <a:normAutofit/>
          </a:bodyPr>
          <a:lstStyle>
            <a:lvl1pPr algn="l">
              <a:defRPr sz="27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10903" y="1143000"/>
            <a:ext cx="242039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866216" y="3657600"/>
            <a:ext cx="2894409" cy="1371600"/>
          </a:xfrm>
        </p:spPr>
        <p:txBody>
          <a:bodyPr>
            <a:normAutofit/>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4/12/2018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530948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4969927"/>
            <a:ext cx="6619244"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6" y="685800"/>
            <a:ext cx="661924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66215" y="5536665"/>
            <a:ext cx="6619244" cy="493712"/>
          </a:xfrm>
        </p:spPr>
        <p:txBody>
          <a:bodyPr>
            <a:normAutofit/>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4/12/2018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814606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1598" y="1063417"/>
            <a:ext cx="6623862" cy="1372986"/>
          </a:xfrm>
        </p:spPr>
        <p:txBody>
          <a:bodyPr/>
          <a:lstStyle>
            <a:lvl1pPr>
              <a:defRPr sz="30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6" y="3543300"/>
            <a:ext cx="6619244" cy="24765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4/12/2018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828746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661175" y="607337"/>
            <a:ext cx="601434"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13" name="TextBox 12"/>
          <p:cNvSpPr txBox="1"/>
          <p:nvPr/>
        </p:nvSpPr>
        <p:spPr bwMode="gray">
          <a:xfrm>
            <a:off x="7413344" y="2613788"/>
            <a:ext cx="489572"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86408" y="982134"/>
            <a:ext cx="6340430" cy="2696632"/>
          </a:xfrm>
        </p:spPr>
        <p:txBody>
          <a:bodyPr/>
          <a:lstStyle>
            <a:lvl1pPr>
              <a:defRPr sz="3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459459" y="3678766"/>
            <a:ext cx="5798414" cy="342174"/>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0" name="Text Placeholder 3"/>
          <p:cNvSpPr>
            <a:spLocks noGrp="1"/>
          </p:cNvSpPr>
          <p:nvPr>
            <p:ph type="body" sz="half" idx="2"/>
          </p:nvPr>
        </p:nvSpPr>
        <p:spPr>
          <a:xfrm>
            <a:off x="866216" y="5029200"/>
            <a:ext cx="6933673" cy="997857"/>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4/12/2018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6114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45800C-A8A0-42BF-8C31-DAEB81B601C2}" type="datetimeFigureOut">
              <a:rPr lang="en-GB" smtClean="0"/>
              <a:t>12/04/2018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C967FE9-8C6F-48C0-A096-C19623B7A8A1}" type="slidenum">
              <a:rPr lang="en-GB" smtClean="0"/>
              <a:t>‹#›</a:t>
            </a:fld>
            <a:endParaRPr lang="en-GB"/>
          </a:p>
        </p:txBody>
      </p:sp>
    </p:spTree>
    <p:extLst>
      <p:ext uri="{BB962C8B-B14F-4D97-AF65-F5344CB8AC3E}">
        <p14:creationId xmlns:p14="http://schemas.microsoft.com/office/powerpoint/2010/main" val="36187232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370667"/>
            <a:ext cx="6619245" cy="1822514"/>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5024967"/>
            <a:ext cx="6619244" cy="8604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4/12/2018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978209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66215" y="2603502"/>
            <a:ext cx="235640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6" name="Text Placeholder 3"/>
          <p:cNvSpPr>
            <a:spLocks noGrp="1"/>
          </p:cNvSpPr>
          <p:nvPr>
            <p:ph type="body" sz="half" idx="15"/>
          </p:nvPr>
        </p:nvSpPr>
        <p:spPr>
          <a:xfrm>
            <a:off x="866215" y="3179765"/>
            <a:ext cx="2356409"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3384541" y="2603500"/>
            <a:ext cx="2360257"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9" name="Text Placeholder 3"/>
          <p:cNvSpPr>
            <a:spLocks noGrp="1"/>
          </p:cNvSpPr>
          <p:nvPr>
            <p:ph type="body" sz="half" idx="16"/>
          </p:nvPr>
        </p:nvSpPr>
        <p:spPr>
          <a:xfrm>
            <a:off x="3384541" y="3179764"/>
            <a:ext cx="2360257"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916101" y="2603501"/>
            <a:ext cx="2359298"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Text Placeholder 3"/>
          <p:cNvSpPr>
            <a:spLocks noGrp="1"/>
          </p:cNvSpPr>
          <p:nvPr>
            <p:ph type="body" sz="half" idx="17"/>
          </p:nvPr>
        </p:nvSpPr>
        <p:spPr>
          <a:xfrm>
            <a:off x="5916247" y="3179763"/>
            <a:ext cx="2359152"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17" name="Straight Connector 16"/>
          <p:cNvCxnSpPr/>
          <p:nvPr/>
        </p:nvCxnSpPr>
        <p:spPr>
          <a:xfrm>
            <a:off x="3302978"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4/12/2018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570645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66215" y="4532844"/>
            <a:ext cx="228782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9" name="Picture Placeholder 2"/>
          <p:cNvSpPr>
            <a:spLocks noGrp="1" noChangeAspect="1"/>
          </p:cNvSpPr>
          <p:nvPr>
            <p:ph type="pic" idx="15"/>
          </p:nvPr>
        </p:nvSpPr>
        <p:spPr>
          <a:xfrm>
            <a:off x="1000915"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2" name="Text Placeholder 3"/>
          <p:cNvSpPr>
            <a:spLocks noGrp="1"/>
          </p:cNvSpPr>
          <p:nvPr>
            <p:ph type="body" sz="half" idx="18"/>
          </p:nvPr>
        </p:nvSpPr>
        <p:spPr>
          <a:xfrm>
            <a:off x="866215" y="5109106"/>
            <a:ext cx="2287829"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3426649" y="4532845"/>
            <a:ext cx="2287829" cy="576263"/>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1" name="Picture Placeholder 2"/>
          <p:cNvSpPr>
            <a:spLocks noGrp="1" noChangeAspect="1"/>
          </p:cNvSpPr>
          <p:nvPr>
            <p:ph type="pic" idx="21"/>
          </p:nvPr>
        </p:nvSpPr>
        <p:spPr>
          <a:xfrm>
            <a:off x="3561347"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3" name="Text Placeholder 3"/>
          <p:cNvSpPr>
            <a:spLocks noGrp="1"/>
          </p:cNvSpPr>
          <p:nvPr>
            <p:ph type="body" sz="half" idx="19"/>
          </p:nvPr>
        </p:nvSpPr>
        <p:spPr>
          <a:xfrm>
            <a:off x="3427629" y="5109105"/>
            <a:ext cx="2287829"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987082" y="4532845"/>
            <a:ext cx="2288321"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2" name="Picture Placeholder 2"/>
          <p:cNvSpPr>
            <a:spLocks noGrp="1" noChangeAspect="1"/>
          </p:cNvSpPr>
          <p:nvPr>
            <p:ph type="pic" idx="22"/>
          </p:nvPr>
        </p:nvSpPr>
        <p:spPr>
          <a:xfrm>
            <a:off x="6122273"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20"/>
          </p:nvPr>
        </p:nvSpPr>
        <p:spPr>
          <a:xfrm>
            <a:off x="5987081" y="5109104"/>
            <a:ext cx="2288322"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43" name="Straight Connector 42"/>
          <p:cNvCxnSpPr/>
          <p:nvPr/>
        </p:nvCxnSpPr>
        <p:spPr>
          <a:xfrm>
            <a:off x="3304373"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4/12/2018</a:t>
            </a:fld>
            <a:endParaRPr lang="en-US" dirty="0"/>
          </a:p>
        </p:txBody>
      </p:sp>
      <p:sp>
        <p:nvSpPr>
          <p:cNvPr id="8" name="Footer Placeholder 7"/>
          <p:cNvSpPr>
            <a:spLocks noGrp="1"/>
          </p:cNvSpPr>
          <p:nvPr>
            <p:ph type="ftr" sz="quarter" idx="11"/>
          </p:nvPr>
        </p:nvSpPr>
        <p:spPr>
          <a:xfrm>
            <a:off x="420833" y="6391839"/>
            <a:ext cx="273321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865752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216" y="2603500"/>
            <a:ext cx="6619244"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021580" y="6391839"/>
            <a:ext cx="742949" cy="304799"/>
          </a:xfrm>
        </p:spPr>
        <p:txBody>
          <a:bodyPr/>
          <a:lstStyle/>
          <a:p>
            <a:fld id="{53086D93-FCAC-47E0-A2EE-787E62CA814C}" type="datetimeFigureOut">
              <a:rPr lang="en-US" dirty="0"/>
              <a:t>4/12/2018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584824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1278467"/>
            <a:ext cx="1057474"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216" y="1278467"/>
            <a:ext cx="4692019"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989829" y="6391839"/>
            <a:ext cx="744101" cy="304799"/>
          </a:xfrm>
        </p:spPr>
        <p:txBody>
          <a:bodyPr/>
          <a:lstStyle/>
          <a:p>
            <a:fld id="{CDA879A6-0FD0-4734-A311-86BFCA472E6E}" type="datetimeFigureOut">
              <a:rPr lang="en-US" dirty="0"/>
              <a:t>4/12/2018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14091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GB"/>
          </a:p>
        </p:txBody>
      </p:sp>
      <p:sp>
        <p:nvSpPr>
          <p:cNvPr id="5" name="Rectangle 8"/>
          <p:cNvSpPr>
            <a:spLocks noChangeArrowheads="1"/>
          </p:cNvSpPr>
          <p:nvPr/>
        </p:nvSpPr>
        <p:spPr bwMode="auto">
          <a:xfrm>
            <a:off x="838200" y="1143000"/>
            <a:ext cx="7772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a:defRPr sz="4000">
                <a:solidFill>
                  <a:schemeClr val="accent2"/>
                </a:solidFill>
                <a:latin typeface="Arial" charset="0"/>
              </a:defRPr>
            </a:lvl1pPr>
            <a:lvl2pPr algn="l">
              <a:defRPr sz="4000">
                <a:solidFill>
                  <a:schemeClr val="accent2"/>
                </a:solidFill>
                <a:latin typeface="Arial" charset="0"/>
              </a:defRPr>
            </a:lvl2pPr>
            <a:lvl3pPr algn="l">
              <a:defRPr sz="4000">
                <a:solidFill>
                  <a:schemeClr val="accent2"/>
                </a:solidFill>
                <a:latin typeface="Arial" charset="0"/>
              </a:defRPr>
            </a:lvl3pPr>
            <a:lvl4pPr algn="l">
              <a:defRPr sz="4000">
                <a:solidFill>
                  <a:schemeClr val="accent2"/>
                </a:solidFill>
                <a:latin typeface="Arial" charset="0"/>
              </a:defRPr>
            </a:lvl4pPr>
            <a:lvl5pPr algn="l">
              <a:defRPr sz="4000">
                <a:solidFill>
                  <a:schemeClr val="accent2"/>
                </a:solidFill>
                <a:latin typeface="Arial" charset="0"/>
              </a:defRPr>
            </a:lvl5pPr>
            <a:lvl6pPr marL="457200" fontAlgn="base">
              <a:spcBef>
                <a:spcPct val="0"/>
              </a:spcBef>
              <a:spcAft>
                <a:spcPct val="0"/>
              </a:spcAft>
              <a:defRPr sz="4000">
                <a:solidFill>
                  <a:schemeClr val="accent2"/>
                </a:solidFill>
                <a:latin typeface="Arial" charset="0"/>
              </a:defRPr>
            </a:lvl6pPr>
            <a:lvl7pPr marL="914400" fontAlgn="base">
              <a:spcBef>
                <a:spcPct val="0"/>
              </a:spcBef>
              <a:spcAft>
                <a:spcPct val="0"/>
              </a:spcAft>
              <a:defRPr sz="4000">
                <a:solidFill>
                  <a:schemeClr val="accent2"/>
                </a:solidFill>
                <a:latin typeface="Arial" charset="0"/>
              </a:defRPr>
            </a:lvl7pPr>
            <a:lvl8pPr marL="1371600" fontAlgn="base">
              <a:spcBef>
                <a:spcPct val="0"/>
              </a:spcBef>
              <a:spcAft>
                <a:spcPct val="0"/>
              </a:spcAft>
              <a:defRPr sz="4000">
                <a:solidFill>
                  <a:schemeClr val="accent2"/>
                </a:solidFill>
                <a:latin typeface="Arial" charset="0"/>
              </a:defRPr>
            </a:lvl8pPr>
            <a:lvl9pPr marL="1828800" fontAlgn="base">
              <a:spcBef>
                <a:spcPct val="0"/>
              </a:spcBef>
              <a:spcAft>
                <a:spcPct val="0"/>
              </a:spcAft>
              <a:defRPr sz="4000">
                <a:solidFill>
                  <a:schemeClr val="accent2"/>
                </a:solidFill>
                <a:latin typeface="Arial" charset="0"/>
              </a:defRPr>
            </a:lvl9pPr>
          </a:lstStyle>
          <a:p>
            <a:pPr>
              <a:defRPr/>
            </a:pPr>
            <a:endParaRPr lang="en-US" altLang="en-US" b="0" smtClean="0">
              <a:ea typeface="+mn-ea"/>
            </a:endParaRPr>
          </a:p>
        </p:txBody>
      </p:sp>
      <p:pic>
        <p:nvPicPr>
          <p:cNvPr id="6" name="Picture 9" descr="wpe3.jpg (9686 bytes)"/>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736441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AutoShape 10"/>
          <p:cNvSpPr>
            <a:spLocks noChangeArrowheads="1"/>
          </p:cNvSpPr>
          <p:nvPr/>
        </p:nvSpPr>
        <p:spPr bwMode="auto">
          <a:xfrm>
            <a:off x="762000" y="1600200"/>
            <a:ext cx="7958138"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GB"/>
          </a:p>
        </p:txBody>
      </p:sp>
      <p:sp>
        <p:nvSpPr>
          <p:cNvPr id="8" name="Line 11"/>
          <p:cNvSpPr>
            <a:spLocks noChangeShapeType="1"/>
          </p:cNvSpPr>
          <p:nvPr/>
        </p:nvSpPr>
        <p:spPr bwMode="auto">
          <a:xfrm flipV="1">
            <a:off x="8382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pic>
        <p:nvPicPr>
          <p:cNvPr id="9" name="Picture 12" descr="Squ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105400"/>
            <a:ext cx="10779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
          <p:cNvSpPr>
            <a:spLocks noGrp="1" noChangeArrowheads="1"/>
          </p:cNvSpPr>
          <p:nvPr>
            <p:ph type="ctrTitle"/>
          </p:nvPr>
        </p:nvSpPr>
        <p:spPr>
          <a:xfrm>
            <a:off x="685800" y="990600"/>
            <a:ext cx="7772400" cy="1371600"/>
          </a:xfrm>
        </p:spPr>
        <p:txBody>
          <a:bodyPr/>
          <a:lstStyle>
            <a:lvl1pPr>
              <a:defRPr sz="4000"/>
            </a:lvl1pPr>
          </a:lstStyle>
          <a:p>
            <a:pPr lvl="0"/>
            <a:r>
              <a:rPr lang="en-GB" altLang="en-US" noProof="0" smtClean="0"/>
              <a:t>Click to edit Master title style</a:t>
            </a:r>
          </a:p>
        </p:txBody>
      </p:sp>
      <p:sp>
        <p:nvSpPr>
          <p:cNvPr id="11267"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pPr lvl="0"/>
            <a:r>
              <a:rPr lang="en-GB" altLang="en-US" noProof="0" smtClean="0"/>
              <a:t>Click to edit Master subtitle style</a:t>
            </a:r>
          </a:p>
        </p:txBody>
      </p:sp>
      <p:sp>
        <p:nvSpPr>
          <p:cNvPr id="10"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GB" altLang="en-US"/>
          </a:p>
        </p:txBody>
      </p:sp>
      <p:sp>
        <p:nvSpPr>
          <p:cNvPr id="11" name="Rectangle 5"/>
          <p:cNvSpPr>
            <a:spLocks noGrp="1" noChangeArrowheads="1"/>
          </p:cNvSpPr>
          <p:nvPr>
            <p:ph type="ftr" sz="quarter" idx="11"/>
          </p:nvPr>
        </p:nvSpPr>
        <p:spPr>
          <a:xfrm>
            <a:off x="3124200" y="6248400"/>
            <a:ext cx="2895600" cy="457200"/>
          </a:xfrm>
        </p:spPr>
        <p:txBody>
          <a:bodyPr/>
          <a:lstStyle>
            <a:lvl1pPr>
              <a:defRPr sz="1200" b="0">
                <a:solidFill>
                  <a:schemeClr val="tx1"/>
                </a:solidFill>
                <a:latin typeface="Verdana" pitchFamily="34" charset="0"/>
              </a:defRPr>
            </a:lvl1pPr>
          </a:lstStyle>
          <a:p>
            <a:pPr>
              <a:defRPr/>
            </a:pPr>
            <a:endParaRPr lang="en-GB" altLang="en-US"/>
          </a:p>
        </p:txBody>
      </p:sp>
      <p:sp>
        <p:nvSpPr>
          <p:cNvPr id="12" name="Rectangle 6"/>
          <p:cNvSpPr>
            <a:spLocks noGrp="1" noChangeArrowheads="1"/>
          </p:cNvSpPr>
          <p:nvPr>
            <p:ph type="sldNum" sz="quarter" idx="12"/>
          </p:nvPr>
        </p:nvSpPr>
        <p:spPr>
          <a:xfrm>
            <a:off x="6553200" y="6248400"/>
            <a:ext cx="1905000" cy="457200"/>
          </a:xfrm>
        </p:spPr>
        <p:txBody>
          <a:bodyPr/>
          <a:lstStyle>
            <a:lvl1pPr>
              <a:defRPr/>
            </a:lvl1pPr>
          </a:lstStyle>
          <a:p>
            <a:fld id="{E02EB90D-2EF9-466E-8219-0260F91EEDB6}" type="slidenum">
              <a:rPr lang="en-GB" altLang="en-US"/>
              <a:pPr/>
              <a:t>‹#›</a:t>
            </a:fld>
            <a:endParaRPr lang="en-GB" altLang="en-US"/>
          </a:p>
        </p:txBody>
      </p:sp>
    </p:spTree>
    <p:extLst>
      <p:ext uri="{BB962C8B-B14F-4D97-AF65-F5344CB8AC3E}">
        <p14:creationId xmlns:p14="http://schemas.microsoft.com/office/powerpoint/2010/main" val="1311656680"/>
      </p:ext>
    </p:extLst>
  </p:cSld>
  <p:clrMapOvr>
    <a:masterClrMapping/>
  </p:clrMapOvr>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7"/>
          <p:cNvSpPr>
            <a:spLocks noGrp="1" noChangeArrowheads="1"/>
          </p:cNvSpPr>
          <p:nvPr>
            <p:ph type="ftr" sz="quarter" idx="11"/>
          </p:nvPr>
        </p:nvSpPr>
        <p:spPr>
          <a:ln/>
        </p:spPr>
        <p:txBody>
          <a:bodyPr/>
          <a:lstStyle>
            <a:lvl1pPr>
              <a:defRPr/>
            </a:lvl1pPr>
          </a:lstStyle>
          <a:p>
            <a:pPr>
              <a:defRPr/>
            </a:pPr>
            <a:r>
              <a:rPr lang="en-GB" altLang="en-US"/>
              <a:t>www.lse.ac.uk/studentrecruitment</a:t>
            </a:r>
          </a:p>
        </p:txBody>
      </p:sp>
      <p:sp>
        <p:nvSpPr>
          <p:cNvPr id="6" name="Rectangle 8"/>
          <p:cNvSpPr>
            <a:spLocks noGrp="1" noChangeArrowheads="1"/>
          </p:cNvSpPr>
          <p:nvPr>
            <p:ph type="sldNum" sz="quarter" idx="12"/>
          </p:nvPr>
        </p:nvSpPr>
        <p:spPr>
          <a:ln/>
        </p:spPr>
        <p:txBody>
          <a:bodyPr/>
          <a:lstStyle>
            <a:lvl1pPr>
              <a:defRPr/>
            </a:lvl1pPr>
          </a:lstStyle>
          <a:p>
            <a:fld id="{382CF5BF-7C1C-4133-BF41-C27F2AB146B2}" type="slidenum">
              <a:rPr lang="en-GB" altLang="en-US"/>
              <a:pPr/>
              <a:t>‹#›</a:t>
            </a:fld>
            <a:endParaRPr lang="en-GB" altLang="en-US"/>
          </a:p>
        </p:txBody>
      </p:sp>
    </p:spTree>
    <p:extLst>
      <p:ext uri="{BB962C8B-B14F-4D97-AF65-F5344CB8AC3E}">
        <p14:creationId xmlns:p14="http://schemas.microsoft.com/office/powerpoint/2010/main" val="3645293729"/>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7"/>
          <p:cNvSpPr>
            <a:spLocks noGrp="1" noChangeArrowheads="1"/>
          </p:cNvSpPr>
          <p:nvPr>
            <p:ph type="ftr" sz="quarter" idx="11"/>
          </p:nvPr>
        </p:nvSpPr>
        <p:spPr>
          <a:ln/>
        </p:spPr>
        <p:txBody>
          <a:bodyPr/>
          <a:lstStyle>
            <a:lvl1pPr>
              <a:defRPr/>
            </a:lvl1pPr>
          </a:lstStyle>
          <a:p>
            <a:pPr>
              <a:defRPr/>
            </a:pPr>
            <a:r>
              <a:rPr lang="en-GB" altLang="en-US"/>
              <a:t>www.lse.ac.uk/studentrecruitment</a:t>
            </a:r>
          </a:p>
        </p:txBody>
      </p:sp>
      <p:sp>
        <p:nvSpPr>
          <p:cNvPr id="6" name="Rectangle 8"/>
          <p:cNvSpPr>
            <a:spLocks noGrp="1" noChangeArrowheads="1"/>
          </p:cNvSpPr>
          <p:nvPr>
            <p:ph type="sldNum" sz="quarter" idx="12"/>
          </p:nvPr>
        </p:nvSpPr>
        <p:spPr>
          <a:ln/>
        </p:spPr>
        <p:txBody>
          <a:bodyPr/>
          <a:lstStyle>
            <a:lvl1pPr>
              <a:defRPr/>
            </a:lvl1pPr>
          </a:lstStyle>
          <a:p>
            <a:fld id="{D92A7158-5040-483C-AEEA-287537213397}" type="slidenum">
              <a:rPr lang="en-GB" altLang="en-US"/>
              <a:pPr/>
              <a:t>‹#›</a:t>
            </a:fld>
            <a:endParaRPr lang="en-GB" altLang="en-US"/>
          </a:p>
        </p:txBody>
      </p:sp>
    </p:spTree>
    <p:extLst>
      <p:ext uri="{BB962C8B-B14F-4D97-AF65-F5344CB8AC3E}">
        <p14:creationId xmlns:p14="http://schemas.microsoft.com/office/powerpoint/2010/main" val="2847775838"/>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43000"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19700"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7"/>
          <p:cNvSpPr>
            <a:spLocks noGrp="1" noChangeArrowheads="1"/>
          </p:cNvSpPr>
          <p:nvPr>
            <p:ph type="ftr" sz="quarter" idx="11"/>
          </p:nvPr>
        </p:nvSpPr>
        <p:spPr>
          <a:ln/>
        </p:spPr>
        <p:txBody>
          <a:bodyPr/>
          <a:lstStyle>
            <a:lvl1pPr>
              <a:defRPr/>
            </a:lvl1pPr>
          </a:lstStyle>
          <a:p>
            <a:pPr>
              <a:defRPr/>
            </a:pPr>
            <a:r>
              <a:rPr lang="en-GB" altLang="en-US"/>
              <a:t>www.lse.ac.uk/studentrecruitment</a:t>
            </a:r>
          </a:p>
        </p:txBody>
      </p:sp>
      <p:sp>
        <p:nvSpPr>
          <p:cNvPr id="7" name="Rectangle 8"/>
          <p:cNvSpPr>
            <a:spLocks noGrp="1" noChangeArrowheads="1"/>
          </p:cNvSpPr>
          <p:nvPr>
            <p:ph type="sldNum" sz="quarter" idx="12"/>
          </p:nvPr>
        </p:nvSpPr>
        <p:spPr>
          <a:ln/>
        </p:spPr>
        <p:txBody>
          <a:bodyPr/>
          <a:lstStyle>
            <a:lvl1pPr>
              <a:defRPr/>
            </a:lvl1pPr>
          </a:lstStyle>
          <a:p>
            <a:fld id="{0D8B6FB6-3F40-4157-97E9-375757658165}" type="slidenum">
              <a:rPr lang="en-GB" altLang="en-US"/>
              <a:pPr/>
              <a:t>‹#›</a:t>
            </a:fld>
            <a:endParaRPr lang="en-GB" altLang="en-US"/>
          </a:p>
        </p:txBody>
      </p:sp>
    </p:spTree>
    <p:extLst>
      <p:ext uri="{BB962C8B-B14F-4D97-AF65-F5344CB8AC3E}">
        <p14:creationId xmlns:p14="http://schemas.microsoft.com/office/powerpoint/2010/main" val="1474293588"/>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7"/>
          <p:cNvSpPr>
            <a:spLocks noGrp="1" noChangeArrowheads="1"/>
          </p:cNvSpPr>
          <p:nvPr>
            <p:ph type="ftr" sz="quarter" idx="11"/>
          </p:nvPr>
        </p:nvSpPr>
        <p:spPr>
          <a:ln/>
        </p:spPr>
        <p:txBody>
          <a:bodyPr/>
          <a:lstStyle>
            <a:lvl1pPr>
              <a:defRPr/>
            </a:lvl1pPr>
          </a:lstStyle>
          <a:p>
            <a:pPr>
              <a:defRPr/>
            </a:pPr>
            <a:r>
              <a:rPr lang="en-GB" altLang="en-US"/>
              <a:t>www.lse.ac.uk/studentrecruitment</a:t>
            </a:r>
          </a:p>
        </p:txBody>
      </p:sp>
      <p:sp>
        <p:nvSpPr>
          <p:cNvPr id="9" name="Rectangle 8"/>
          <p:cNvSpPr>
            <a:spLocks noGrp="1" noChangeArrowheads="1"/>
          </p:cNvSpPr>
          <p:nvPr>
            <p:ph type="sldNum" sz="quarter" idx="12"/>
          </p:nvPr>
        </p:nvSpPr>
        <p:spPr>
          <a:ln/>
        </p:spPr>
        <p:txBody>
          <a:bodyPr/>
          <a:lstStyle>
            <a:lvl1pPr>
              <a:defRPr/>
            </a:lvl1pPr>
          </a:lstStyle>
          <a:p>
            <a:fld id="{DAEDD832-2B8B-49B2-87B9-4FB7A60BF250}" type="slidenum">
              <a:rPr lang="en-GB" altLang="en-US"/>
              <a:pPr/>
              <a:t>‹#›</a:t>
            </a:fld>
            <a:endParaRPr lang="en-GB" altLang="en-US"/>
          </a:p>
        </p:txBody>
      </p:sp>
    </p:spTree>
    <p:extLst>
      <p:ext uri="{BB962C8B-B14F-4D97-AF65-F5344CB8AC3E}">
        <p14:creationId xmlns:p14="http://schemas.microsoft.com/office/powerpoint/2010/main" val="131747018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45800C-A8A0-42BF-8C31-DAEB81B601C2}" type="datetimeFigureOut">
              <a:rPr lang="en-GB" smtClean="0"/>
              <a:t>12/04/2018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967FE9-8C6F-48C0-A096-C19623B7A8A1}" type="slidenum">
              <a:rPr lang="en-GB" smtClean="0"/>
              <a:t>‹#›</a:t>
            </a:fld>
            <a:endParaRPr lang="en-GB"/>
          </a:p>
        </p:txBody>
      </p:sp>
    </p:spTree>
    <p:extLst>
      <p:ext uri="{BB962C8B-B14F-4D97-AF65-F5344CB8AC3E}">
        <p14:creationId xmlns:p14="http://schemas.microsoft.com/office/powerpoint/2010/main" val="30345867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7"/>
          <p:cNvSpPr>
            <a:spLocks noGrp="1" noChangeArrowheads="1"/>
          </p:cNvSpPr>
          <p:nvPr>
            <p:ph type="ftr" sz="quarter" idx="11"/>
          </p:nvPr>
        </p:nvSpPr>
        <p:spPr>
          <a:ln/>
        </p:spPr>
        <p:txBody>
          <a:bodyPr/>
          <a:lstStyle>
            <a:lvl1pPr>
              <a:defRPr/>
            </a:lvl1pPr>
          </a:lstStyle>
          <a:p>
            <a:pPr>
              <a:defRPr/>
            </a:pPr>
            <a:r>
              <a:rPr lang="en-GB" altLang="en-US"/>
              <a:t>www.lse.ac.uk/studentrecruitment</a:t>
            </a:r>
          </a:p>
        </p:txBody>
      </p:sp>
      <p:sp>
        <p:nvSpPr>
          <p:cNvPr id="5" name="Rectangle 8"/>
          <p:cNvSpPr>
            <a:spLocks noGrp="1" noChangeArrowheads="1"/>
          </p:cNvSpPr>
          <p:nvPr>
            <p:ph type="sldNum" sz="quarter" idx="12"/>
          </p:nvPr>
        </p:nvSpPr>
        <p:spPr>
          <a:ln/>
        </p:spPr>
        <p:txBody>
          <a:bodyPr/>
          <a:lstStyle>
            <a:lvl1pPr>
              <a:defRPr/>
            </a:lvl1pPr>
          </a:lstStyle>
          <a:p>
            <a:fld id="{AF8A2904-B8F8-4320-9206-40660D5A0984}" type="slidenum">
              <a:rPr lang="en-GB" altLang="en-US"/>
              <a:pPr/>
              <a:t>‹#›</a:t>
            </a:fld>
            <a:endParaRPr lang="en-GB" altLang="en-US"/>
          </a:p>
        </p:txBody>
      </p:sp>
    </p:spTree>
    <p:extLst>
      <p:ext uri="{BB962C8B-B14F-4D97-AF65-F5344CB8AC3E}">
        <p14:creationId xmlns:p14="http://schemas.microsoft.com/office/powerpoint/2010/main" val="1385500902"/>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7"/>
          <p:cNvSpPr>
            <a:spLocks noGrp="1" noChangeArrowheads="1"/>
          </p:cNvSpPr>
          <p:nvPr>
            <p:ph type="ftr" sz="quarter" idx="11"/>
          </p:nvPr>
        </p:nvSpPr>
        <p:spPr>
          <a:ln/>
        </p:spPr>
        <p:txBody>
          <a:bodyPr/>
          <a:lstStyle>
            <a:lvl1pPr>
              <a:defRPr/>
            </a:lvl1pPr>
          </a:lstStyle>
          <a:p>
            <a:pPr>
              <a:defRPr/>
            </a:pPr>
            <a:r>
              <a:rPr lang="en-GB" altLang="en-US"/>
              <a:t>www.lse.ac.uk/studentrecruitment</a:t>
            </a:r>
          </a:p>
        </p:txBody>
      </p:sp>
      <p:sp>
        <p:nvSpPr>
          <p:cNvPr id="4" name="Rectangle 8"/>
          <p:cNvSpPr>
            <a:spLocks noGrp="1" noChangeArrowheads="1"/>
          </p:cNvSpPr>
          <p:nvPr>
            <p:ph type="sldNum" sz="quarter" idx="12"/>
          </p:nvPr>
        </p:nvSpPr>
        <p:spPr>
          <a:ln/>
        </p:spPr>
        <p:txBody>
          <a:bodyPr/>
          <a:lstStyle>
            <a:lvl1pPr>
              <a:defRPr/>
            </a:lvl1pPr>
          </a:lstStyle>
          <a:p>
            <a:fld id="{D3A901B4-E46F-4B2F-B06F-F33676D98E75}" type="slidenum">
              <a:rPr lang="en-GB" altLang="en-US"/>
              <a:pPr/>
              <a:t>‹#›</a:t>
            </a:fld>
            <a:endParaRPr lang="en-GB" altLang="en-US"/>
          </a:p>
        </p:txBody>
      </p:sp>
    </p:spTree>
    <p:extLst>
      <p:ext uri="{BB962C8B-B14F-4D97-AF65-F5344CB8AC3E}">
        <p14:creationId xmlns:p14="http://schemas.microsoft.com/office/powerpoint/2010/main" val="2669804997"/>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7"/>
          <p:cNvSpPr>
            <a:spLocks noGrp="1" noChangeArrowheads="1"/>
          </p:cNvSpPr>
          <p:nvPr>
            <p:ph type="ftr" sz="quarter" idx="11"/>
          </p:nvPr>
        </p:nvSpPr>
        <p:spPr>
          <a:ln/>
        </p:spPr>
        <p:txBody>
          <a:bodyPr/>
          <a:lstStyle>
            <a:lvl1pPr>
              <a:defRPr/>
            </a:lvl1pPr>
          </a:lstStyle>
          <a:p>
            <a:pPr>
              <a:defRPr/>
            </a:pPr>
            <a:r>
              <a:rPr lang="en-GB" altLang="en-US"/>
              <a:t>www.lse.ac.uk/studentrecruitment</a:t>
            </a:r>
          </a:p>
        </p:txBody>
      </p:sp>
      <p:sp>
        <p:nvSpPr>
          <p:cNvPr id="7" name="Rectangle 8"/>
          <p:cNvSpPr>
            <a:spLocks noGrp="1" noChangeArrowheads="1"/>
          </p:cNvSpPr>
          <p:nvPr>
            <p:ph type="sldNum" sz="quarter" idx="12"/>
          </p:nvPr>
        </p:nvSpPr>
        <p:spPr>
          <a:ln/>
        </p:spPr>
        <p:txBody>
          <a:bodyPr/>
          <a:lstStyle>
            <a:lvl1pPr>
              <a:defRPr/>
            </a:lvl1pPr>
          </a:lstStyle>
          <a:p>
            <a:fld id="{4104C894-0496-44BB-88AC-F05F5EFEEE22}" type="slidenum">
              <a:rPr lang="en-GB" altLang="en-US"/>
              <a:pPr/>
              <a:t>‹#›</a:t>
            </a:fld>
            <a:endParaRPr lang="en-GB" altLang="en-US"/>
          </a:p>
        </p:txBody>
      </p:sp>
    </p:spTree>
    <p:extLst>
      <p:ext uri="{BB962C8B-B14F-4D97-AF65-F5344CB8AC3E}">
        <p14:creationId xmlns:p14="http://schemas.microsoft.com/office/powerpoint/2010/main" val="424530026"/>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7"/>
          <p:cNvSpPr>
            <a:spLocks noGrp="1" noChangeArrowheads="1"/>
          </p:cNvSpPr>
          <p:nvPr>
            <p:ph type="ftr" sz="quarter" idx="11"/>
          </p:nvPr>
        </p:nvSpPr>
        <p:spPr>
          <a:ln/>
        </p:spPr>
        <p:txBody>
          <a:bodyPr/>
          <a:lstStyle>
            <a:lvl1pPr>
              <a:defRPr/>
            </a:lvl1pPr>
          </a:lstStyle>
          <a:p>
            <a:pPr>
              <a:defRPr/>
            </a:pPr>
            <a:r>
              <a:rPr lang="en-GB" altLang="en-US"/>
              <a:t>www.lse.ac.uk/studentrecruitment</a:t>
            </a:r>
          </a:p>
        </p:txBody>
      </p:sp>
      <p:sp>
        <p:nvSpPr>
          <p:cNvPr id="7" name="Rectangle 8"/>
          <p:cNvSpPr>
            <a:spLocks noGrp="1" noChangeArrowheads="1"/>
          </p:cNvSpPr>
          <p:nvPr>
            <p:ph type="sldNum" sz="quarter" idx="12"/>
          </p:nvPr>
        </p:nvSpPr>
        <p:spPr>
          <a:ln/>
        </p:spPr>
        <p:txBody>
          <a:bodyPr/>
          <a:lstStyle>
            <a:lvl1pPr>
              <a:defRPr/>
            </a:lvl1pPr>
          </a:lstStyle>
          <a:p>
            <a:fld id="{0A012477-7B17-4211-82AA-9931EA941A12}" type="slidenum">
              <a:rPr lang="en-GB" altLang="en-US"/>
              <a:pPr/>
              <a:t>‹#›</a:t>
            </a:fld>
            <a:endParaRPr lang="en-GB" altLang="en-US"/>
          </a:p>
        </p:txBody>
      </p:sp>
    </p:spTree>
    <p:extLst>
      <p:ext uri="{BB962C8B-B14F-4D97-AF65-F5344CB8AC3E}">
        <p14:creationId xmlns:p14="http://schemas.microsoft.com/office/powerpoint/2010/main" val="3673836937"/>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7"/>
          <p:cNvSpPr>
            <a:spLocks noGrp="1" noChangeArrowheads="1"/>
          </p:cNvSpPr>
          <p:nvPr>
            <p:ph type="ftr" sz="quarter" idx="11"/>
          </p:nvPr>
        </p:nvSpPr>
        <p:spPr>
          <a:ln/>
        </p:spPr>
        <p:txBody>
          <a:bodyPr/>
          <a:lstStyle>
            <a:lvl1pPr>
              <a:defRPr/>
            </a:lvl1pPr>
          </a:lstStyle>
          <a:p>
            <a:pPr>
              <a:defRPr/>
            </a:pPr>
            <a:r>
              <a:rPr lang="en-GB" altLang="en-US"/>
              <a:t>www.lse.ac.uk/studentrecruitment</a:t>
            </a:r>
          </a:p>
        </p:txBody>
      </p:sp>
      <p:sp>
        <p:nvSpPr>
          <p:cNvPr id="6" name="Rectangle 8"/>
          <p:cNvSpPr>
            <a:spLocks noGrp="1" noChangeArrowheads="1"/>
          </p:cNvSpPr>
          <p:nvPr>
            <p:ph type="sldNum" sz="quarter" idx="12"/>
          </p:nvPr>
        </p:nvSpPr>
        <p:spPr>
          <a:ln/>
        </p:spPr>
        <p:txBody>
          <a:bodyPr/>
          <a:lstStyle>
            <a:lvl1pPr>
              <a:defRPr/>
            </a:lvl1pPr>
          </a:lstStyle>
          <a:p>
            <a:fld id="{AA9F94DB-55B3-42F0-B3B7-3472951BB887}" type="slidenum">
              <a:rPr lang="en-GB" altLang="en-US"/>
              <a:pPr/>
              <a:t>‹#›</a:t>
            </a:fld>
            <a:endParaRPr lang="en-GB" altLang="en-US"/>
          </a:p>
        </p:txBody>
      </p:sp>
    </p:spTree>
    <p:extLst>
      <p:ext uri="{BB962C8B-B14F-4D97-AF65-F5344CB8AC3E}">
        <p14:creationId xmlns:p14="http://schemas.microsoft.com/office/powerpoint/2010/main" val="3343096507"/>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50" y="304800"/>
            <a:ext cx="2000250" cy="5715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43000" y="304800"/>
            <a:ext cx="58483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7"/>
          <p:cNvSpPr>
            <a:spLocks noGrp="1" noChangeArrowheads="1"/>
          </p:cNvSpPr>
          <p:nvPr>
            <p:ph type="ftr" sz="quarter" idx="11"/>
          </p:nvPr>
        </p:nvSpPr>
        <p:spPr>
          <a:ln/>
        </p:spPr>
        <p:txBody>
          <a:bodyPr/>
          <a:lstStyle>
            <a:lvl1pPr>
              <a:defRPr/>
            </a:lvl1pPr>
          </a:lstStyle>
          <a:p>
            <a:pPr>
              <a:defRPr/>
            </a:pPr>
            <a:r>
              <a:rPr lang="en-GB" altLang="en-US"/>
              <a:t>www.lse.ac.uk/studentrecruitment</a:t>
            </a:r>
          </a:p>
        </p:txBody>
      </p:sp>
      <p:sp>
        <p:nvSpPr>
          <p:cNvPr id="6" name="Rectangle 8"/>
          <p:cNvSpPr>
            <a:spLocks noGrp="1" noChangeArrowheads="1"/>
          </p:cNvSpPr>
          <p:nvPr>
            <p:ph type="sldNum" sz="quarter" idx="12"/>
          </p:nvPr>
        </p:nvSpPr>
        <p:spPr>
          <a:ln/>
        </p:spPr>
        <p:txBody>
          <a:bodyPr/>
          <a:lstStyle>
            <a:lvl1pPr>
              <a:defRPr/>
            </a:lvl1pPr>
          </a:lstStyle>
          <a:p>
            <a:fld id="{9E0A541F-7C81-4EAE-AA6F-2B21E58D2FD1}" type="slidenum">
              <a:rPr lang="en-GB" altLang="en-US"/>
              <a:pPr/>
              <a:t>‹#›</a:t>
            </a:fld>
            <a:endParaRPr lang="en-GB" altLang="en-US"/>
          </a:p>
        </p:txBody>
      </p:sp>
    </p:spTree>
    <p:extLst>
      <p:ext uri="{BB962C8B-B14F-4D97-AF65-F5344CB8AC3E}">
        <p14:creationId xmlns:p14="http://schemas.microsoft.com/office/powerpoint/2010/main" val="2940860323"/>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8487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fld id="{0DA03623-F6AB-CA41-A3D9-652501F894D5}" type="datetime1">
              <a:rPr lang="en-US"/>
              <a:pPr/>
              <a:t>4/12/2018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fld id="{1F000619-CC87-054C-892E-86E4E424EA0E}" type="slidenum">
              <a:rPr lang="en-US"/>
              <a:pPr/>
              <a:t>‹#›</a:t>
            </a:fld>
            <a:endParaRPr lang="en-US" dirty="0"/>
          </a:p>
        </p:txBody>
      </p:sp>
    </p:spTree>
    <p:extLst>
      <p:ext uri="{BB962C8B-B14F-4D97-AF65-F5344CB8AC3E}">
        <p14:creationId xmlns:p14="http://schemas.microsoft.com/office/powerpoint/2010/main" val="30625539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fld id="{4E94D7D1-BCEF-B64B-AA79-155985DB7B98}" type="datetime1">
              <a:rPr lang="en-US"/>
              <a:pPr/>
              <a:t>4/12/2018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fld id="{BCFE17F6-7875-4E4A-9913-A086C04DD699}" type="slidenum">
              <a:rPr lang="en-US"/>
              <a:pPr/>
              <a:t>‹#›</a:t>
            </a:fld>
            <a:endParaRPr lang="en-US" dirty="0"/>
          </a:p>
        </p:txBody>
      </p:sp>
    </p:spTree>
    <p:extLst>
      <p:ext uri="{BB962C8B-B14F-4D97-AF65-F5344CB8AC3E}">
        <p14:creationId xmlns:p14="http://schemas.microsoft.com/office/powerpoint/2010/main" val="4089846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fld id="{5D2E0CB4-E99D-EF43-98D3-63AC77C21BAE}" type="datetime1">
              <a:rPr lang="en-US"/>
              <a:pPr/>
              <a:t>4/12/2018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fld id="{37AAF3AA-05FE-C149-945B-5506E15B9CAB}" type="slidenum">
              <a:rPr lang="en-US"/>
              <a:pPr/>
              <a:t>‹#›</a:t>
            </a:fld>
            <a:endParaRPr lang="en-US" dirty="0"/>
          </a:p>
        </p:txBody>
      </p:sp>
    </p:spTree>
    <p:extLst>
      <p:ext uri="{BB962C8B-B14F-4D97-AF65-F5344CB8AC3E}">
        <p14:creationId xmlns:p14="http://schemas.microsoft.com/office/powerpoint/2010/main" val="112928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45800C-A8A0-42BF-8C31-DAEB81B601C2}" type="datetimeFigureOut">
              <a:rPr lang="en-GB" smtClean="0"/>
              <a:t>12/04/2018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967FE9-8C6F-48C0-A096-C19623B7A8A1}" type="slidenum">
              <a:rPr lang="en-GB" smtClean="0"/>
              <a:t>‹#›</a:t>
            </a:fld>
            <a:endParaRPr lang="en-GB"/>
          </a:p>
        </p:txBody>
      </p:sp>
    </p:spTree>
    <p:extLst>
      <p:ext uri="{BB962C8B-B14F-4D97-AF65-F5344CB8AC3E}">
        <p14:creationId xmlns:p14="http://schemas.microsoft.com/office/powerpoint/2010/main" val="22362357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fld id="{5B00A8C9-36F4-C34F-A1F4-396758427FEE}" type="datetime1">
              <a:rPr lang="en-US"/>
              <a:pPr/>
              <a:t>4/12/2018</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fld id="{3A6B850B-6F46-F345-86AF-259BAD893B48}" type="slidenum">
              <a:rPr lang="en-US"/>
              <a:pPr/>
              <a:t>‹#›</a:t>
            </a:fld>
            <a:endParaRPr lang="en-US" dirty="0"/>
          </a:p>
        </p:txBody>
      </p:sp>
    </p:spTree>
    <p:extLst>
      <p:ext uri="{BB962C8B-B14F-4D97-AF65-F5344CB8AC3E}">
        <p14:creationId xmlns:p14="http://schemas.microsoft.com/office/powerpoint/2010/main" val="40971701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fld id="{7A7BAE25-8A62-1E44-9ECD-24CC4B6A8E6A}" type="datetime1">
              <a:rPr lang="en-US"/>
              <a:pPr/>
              <a:t>4/12/2018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fld id="{BFAC65EE-EA90-5C48-ACD9-2D6196314100}" type="slidenum">
              <a:rPr lang="en-US"/>
              <a:pPr/>
              <a:t>‹#›</a:t>
            </a:fld>
            <a:endParaRPr lang="en-US" dirty="0"/>
          </a:p>
        </p:txBody>
      </p:sp>
    </p:spTree>
    <p:extLst>
      <p:ext uri="{BB962C8B-B14F-4D97-AF65-F5344CB8AC3E}">
        <p14:creationId xmlns:p14="http://schemas.microsoft.com/office/powerpoint/2010/main" val="23282829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fld id="{C134D93E-D241-FE4C-98F9-17F18907872A}" type="datetime1">
              <a:rPr lang="en-US"/>
              <a:pPr/>
              <a:t>4/12/2018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fld id="{93A73AA2-D153-4C4B-BC74-479F5684390A}" type="slidenum">
              <a:rPr lang="en-US"/>
              <a:pPr/>
              <a:t>‹#›</a:t>
            </a:fld>
            <a:endParaRPr lang="en-US" dirty="0"/>
          </a:p>
        </p:txBody>
      </p:sp>
      <p:sp>
        <p:nvSpPr>
          <p:cNvPr id="5" name="Rectangle 4"/>
          <p:cNvSpPr/>
          <p:nvPr userDrawn="1"/>
        </p:nvSpPr>
        <p:spPr>
          <a:xfrm>
            <a:off x="-396552" y="5589240"/>
            <a:ext cx="9721080" cy="126876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749476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fld id="{12F47A1B-4EB6-B445-827C-E4609EE83F9B}" type="datetime1">
              <a:rPr lang="en-US"/>
              <a:pPr/>
              <a:t>4/12/2018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fld id="{696CE38A-65AA-8344-BC2C-8E7754D8EBF6}" type="slidenum">
              <a:rPr lang="en-US"/>
              <a:pPr/>
              <a:t>‹#›</a:t>
            </a:fld>
            <a:endParaRPr lang="en-US" dirty="0"/>
          </a:p>
        </p:txBody>
      </p:sp>
    </p:spTree>
    <p:extLst>
      <p:ext uri="{BB962C8B-B14F-4D97-AF65-F5344CB8AC3E}">
        <p14:creationId xmlns:p14="http://schemas.microsoft.com/office/powerpoint/2010/main" val="50605044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fld id="{5E395D18-346E-C748-96FD-FB067D55A4E0}" type="datetime1">
              <a:rPr lang="en-US"/>
              <a:pPr/>
              <a:t>4/12/2018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fld id="{B1B83E68-A0D5-214E-B302-24E4FF6A9C4F}" type="slidenum">
              <a:rPr lang="en-US"/>
              <a:pPr/>
              <a:t>‹#›</a:t>
            </a:fld>
            <a:endParaRPr lang="en-US" dirty="0"/>
          </a:p>
        </p:txBody>
      </p:sp>
    </p:spTree>
    <p:extLst>
      <p:ext uri="{BB962C8B-B14F-4D97-AF65-F5344CB8AC3E}">
        <p14:creationId xmlns:p14="http://schemas.microsoft.com/office/powerpoint/2010/main" val="33831439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fld id="{45CFFDF3-9988-B344-B62C-F395233BCC3C}" type="datetime1">
              <a:rPr lang="en-US"/>
              <a:pPr/>
              <a:t>4/12/2018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fld id="{F0EEC263-ED17-3D49-B9AC-D60D02B122AC}" type="slidenum">
              <a:rPr lang="en-US"/>
              <a:pPr/>
              <a:t>‹#›</a:t>
            </a:fld>
            <a:endParaRPr lang="en-US" dirty="0"/>
          </a:p>
        </p:txBody>
      </p:sp>
    </p:spTree>
    <p:extLst>
      <p:ext uri="{BB962C8B-B14F-4D97-AF65-F5344CB8AC3E}">
        <p14:creationId xmlns:p14="http://schemas.microsoft.com/office/powerpoint/2010/main" val="22663526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fld id="{965FB500-5585-E543-B9C6-7AF0A85DED0E}" type="datetime1">
              <a:rPr lang="en-US"/>
              <a:pPr/>
              <a:t>4/12/2018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fld id="{EBA3A25B-F080-444B-A145-0246B56B6A0B}" type="slidenum">
              <a:rPr lang="en-US"/>
              <a:pPr/>
              <a:t>‹#›</a:t>
            </a:fld>
            <a:endParaRPr lang="en-US" dirty="0"/>
          </a:p>
        </p:txBody>
      </p:sp>
    </p:spTree>
    <p:extLst>
      <p:ext uri="{BB962C8B-B14F-4D97-AF65-F5344CB8AC3E}">
        <p14:creationId xmlns:p14="http://schemas.microsoft.com/office/powerpoint/2010/main" val="2386310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67B6"/>
        </a:solidFill>
        <a:effectLst/>
      </p:bgPr>
    </p:bg>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054600"/>
            <a:ext cx="9145588"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userDrawn="1"/>
        </p:nvSpPr>
        <p:spPr bwMode="auto">
          <a:xfrm>
            <a:off x="3276600" y="6253163"/>
            <a:ext cx="5524500" cy="274637"/>
          </a:xfrm>
          <a:prstGeom prst="rect">
            <a:avLst/>
          </a:prstGeom>
          <a:solidFill>
            <a:schemeClr val="bg1"/>
          </a:solidFill>
          <a:ln>
            <a:noFill/>
          </a:ln>
          <a:extLst/>
        </p:spPr>
        <p:txBody>
          <a:bodyPr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defRPr/>
            </a:pPr>
            <a:r>
              <a:rPr lang="en-US" altLang="en-US" sz="1800" b="1" smtClean="0">
                <a:solidFill>
                  <a:srgbClr val="0067B6"/>
                </a:solidFill>
              </a:rPr>
              <a:t>www.swansea.ac.uk </a:t>
            </a:r>
          </a:p>
        </p:txBody>
      </p:sp>
      <p:pic>
        <p:nvPicPr>
          <p:cNvPr id="6" name="Picture 1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08513" y="3505200"/>
            <a:ext cx="4535487"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358775" y="2057400"/>
            <a:ext cx="8480425" cy="762000"/>
          </a:xfrm>
        </p:spPr>
        <p:txBody>
          <a:bodyPr/>
          <a:lstStyle>
            <a:lvl1pPr>
              <a:defRPr sz="4400">
                <a:solidFill>
                  <a:schemeClr val="bg1"/>
                </a:solidFill>
              </a:defRPr>
            </a:lvl1pPr>
          </a:lstStyle>
          <a:p>
            <a:r>
              <a:rPr lang="en-US"/>
              <a:t>Click to edit Master title style</a:t>
            </a:r>
          </a:p>
        </p:txBody>
      </p:sp>
      <p:sp>
        <p:nvSpPr>
          <p:cNvPr id="5135" name="Rectangle 15"/>
          <p:cNvSpPr>
            <a:spLocks noGrp="1" noChangeArrowheads="1"/>
          </p:cNvSpPr>
          <p:nvPr>
            <p:ph type="subTitle" sz="quarter" idx="1"/>
          </p:nvPr>
        </p:nvSpPr>
        <p:spPr>
          <a:xfrm>
            <a:off x="381000" y="2971800"/>
            <a:ext cx="6400800" cy="457200"/>
          </a:xfrm>
        </p:spPr>
        <p:txBody>
          <a:bodyPr/>
          <a:lstStyle>
            <a:lvl1pPr>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35444035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063693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24777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image" Target="../media/image10.jpeg"/><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vmlDrawing" Target="../drawings/vmlDrawing1.vml"/><Relationship Id="rId18" Type="http://schemas.openxmlformats.org/officeDocument/2006/relationships/oleObject" Target="../embeddings/oleObject3.bin"/><Relationship Id="rId26" Type="http://schemas.openxmlformats.org/officeDocument/2006/relationships/oleObject" Target="../embeddings/oleObject7.bin"/><Relationship Id="rId3" Type="http://schemas.openxmlformats.org/officeDocument/2006/relationships/slideLayout" Target="../slideLayouts/slideLayout77.xml"/><Relationship Id="rId21" Type="http://schemas.openxmlformats.org/officeDocument/2006/relationships/image" Target="../media/image14.png"/><Relationship Id="rId7" Type="http://schemas.openxmlformats.org/officeDocument/2006/relationships/slideLayout" Target="../slideLayouts/slideLayout81.xml"/><Relationship Id="rId12" Type="http://schemas.openxmlformats.org/officeDocument/2006/relationships/theme" Target="../theme/theme7.xml"/><Relationship Id="rId17" Type="http://schemas.openxmlformats.org/officeDocument/2006/relationships/image" Target="../media/image12.png"/><Relationship Id="rId25" Type="http://schemas.openxmlformats.org/officeDocument/2006/relationships/image" Target="../media/image16.png"/><Relationship Id="rId2" Type="http://schemas.openxmlformats.org/officeDocument/2006/relationships/slideLayout" Target="../slideLayouts/slideLayout76.xml"/><Relationship Id="rId16" Type="http://schemas.openxmlformats.org/officeDocument/2006/relationships/oleObject" Target="../embeddings/oleObject2.bin"/><Relationship Id="rId20" Type="http://schemas.openxmlformats.org/officeDocument/2006/relationships/oleObject" Target="../embeddings/oleObject4.bin"/><Relationship Id="rId29" Type="http://schemas.openxmlformats.org/officeDocument/2006/relationships/image" Target="../media/image18.png"/><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oleObject" Target="../embeddings/oleObject6.bin"/><Relationship Id="rId5" Type="http://schemas.openxmlformats.org/officeDocument/2006/relationships/slideLayout" Target="../slideLayouts/slideLayout79.xml"/><Relationship Id="rId15" Type="http://schemas.openxmlformats.org/officeDocument/2006/relationships/image" Target="../media/image11.png"/><Relationship Id="rId23" Type="http://schemas.openxmlformats.org/officeDocument/2006/relationships/image" Target="../media/image15.png"/><Relationship Id="rId28" Type="http://schemas.openxmlformats.org/officeDocument/2006/relationships/oleObject" Target="../embeddings/oleObject8.bin"/><Relationship Id="rId10" Type="http://schemas.openxmlformats.org/officeDocument/2006/relationships/slideLayout" Target="../slideLayouts/slideLayout84.xml"/><Relationship Id="rId19" Type="http://schemas.openxmlformats.org/officeDocument/2006/relationships/image" Target="../media/image13.png"/><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oleObject" Target="../embeddings/oleObject1.bin"/><Relationship Id="rId22" Type="http://schemas.openxmlformats.org/officeDocument/2006/relationships/oleObject" Target="../embeddings/oleObject5.bin"/><Relationship Id="rId27" Type="http://schemas.openxmlformats.org/officeDocument/2006/relationships/image" Target="../media/image17.png"/><Relationship Id="rId30" Type="http://schemas.openxmlformats.org/officeDocument/2006/relationships/image" Target="../media/image19.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image" Target="../media/image22.pn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23.jpe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45800C-A8A0-42BF-8C31-DAEB81B601C2}" type="datetimeFigureOut">
              <a:rPr lang="en-GB" smtClean="0"/>
              <a:t>12/04/2018</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67FE9-8C6F-48C0-A096-C19623B7A8A1}" type="slidenum">
              <a:rPr lang="en-GB" smtClean="0"/>
              <a:t>‹#›</a:t>
            </a:fld>
            <a:endParaRPr lang="en-GB"/>
          </a:p>
        </p:txBody>
      </p:sp>
    </p:spTree>
    <p:extLst>
      <p:ext uri="{BB962C8B-B14F-4D97-AF65-F5344CB8AC3E}">
        <p14:creationId xmlns:p14="http://schemas.microsoft.com/office/powerpoint/2010/main" val="1527629024"/>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0"/>
            <a:ext cx="8382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381000" y="2286000"/>
            <a:ext cx="83820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Grp="1" noChangeArrowheads="1"/>
          </p:cNvSpPr>
          <p:nvPr>
            <p:ph type="dt" sz="half" idx="2"/>
          </p:nvPr>
        </p:nvSpPr>
        <p:spPr bwMode="auto">
          <a:xfrm>
            <a:off x="381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2819400" y="6248400"/>
            <a:ext cx="3581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858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solidFill>
                  <a:srgbClr val="00213B"/>
                </a:solidFill>
              </a:defRPr>
            </a:lvl1pPr>
          </a:lstStyle>
          <a:p>
            <a:pPr>
              <a:defRPr/>
            </a:pPr>
            <a:fld id="{F88B3913-FA0F-42BF-B9BA-EFB7F26DF7A6}" type="slidenum">
              <a:rPr lang="en-GB"/>
              <a:pPr>
                <a:defRPr/>
              </a:pPr>
              <a:t>‹#›</a:t>
            </a:fld>
            <a:endParaRPr lang="en-GB"/>
          </a:p>
        </p:txBody>
      </p:sp>
      <p:sp>
        <p:nvSpPr>
          <p:cNvPr id="1031" name="Rectangle 12"/>
          <p:cNvSpPr>
            <a:spLocks noChangeArrowheads="1"/>
          </p:cNvSpPr>
          <p:nvPr/>
        </p:nvSpPr>
        <p:spPr bwMode="auto">
          <a:xfrm>
            <a:off x="0" y="0"/>
            <a:ext cx="9144000" cy="1381125"/>
          </a:xfrm>
          <a:prstGeom prst="rect">
            <a:avLst/>
          </a:prstGeom>
          <a:solidFill>
            <a:srgbClr val="00213B"/>
          </a:solidFill>
          <a:ln w="9525">
            <a:noFill/>
            <a:miter lim="800000"/>
            <a:headEnd/>
            <a:tailEnd/>
          </a:ln>
        </p:spPr>
        <p:txBody>
          <a:bodyPr wrap="none" anchor="ctr"/>
          <a:lstStyle/>
          <a:p>
            <a:pPr eaLnBrk="1" hangingPunct="1">
              <a:defRPr/>
            </a:pPr>
            <a:endParaRPr lang="en-US" sz="1400">
              <a:cs typeface="Arial" charset="0"/>
            </a:endParaRPr>
          </a:p>
        </p:txBody>
      </p:sp>
      <p:pic>
        <p:nvPicPr>
          <p:cNvPr id="1032" name="Picture 5" descr="UoG_keyline.eps"/>
          <p:cNvPicPr>
            <a:picLocks noChangeAspect="1"/>
          </p:cNvPicPr>
          <p:nvPr/>
        </p:nvPicPr>
        <p:blipFill>
          <a:blip r:embed="rId11"/>
          <a:srcRect/>
          <a:stretch>
            <a:fillRect/>
          </a:stretch>
        </p:blipFill>
        <p:spPr bwMode="auto">
          <a:xfrm>
            <a:off x="412750" y="374650"/>
            <a:ext cx="1968500" cy="622300"/>
          </a:xfrm>
          <a:prstGeom prst="rect">
            <a:avLst/>
          </a:prstGeom>
          <a:noFill/>
          <a:ln w="9525">
            <a:noFill/>
            <a:miter lim="800000"/>
            <a:headEnd/>
            <a:tailEnd/>
          </a:ln>
        </p:spPr>
      </p:pic>
    </p:spTree>
    <p:extLst>
      <p:ext uri="{BB962C8B-B14F-4D97-AF65-F5344CB8AC3E}">
        <p14:creationId xmlns:p14="http://schemas.microsoft.com/office/powerpoint/2010/main" val="1427098465"/>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Lst>
  <p:txStyles>
    <p:titleStyle>
      <a:lvl1pPr algn="l" rtl="0" eaLnBrk="1" fontAlgn="base" hangingPunct="1">
        <a:spcBef>
          <a:spcPct val="0"/>
        </a:spcBef>
        <a:spcAft>
          <a:spcPct val="0"/>
        </a:spcAft>
        <a:defRPr sz="2800" b="1">
          <a:solidFill>
            <a:srgbClr val="00213B"/>
          </a:solidFill>
          <a:latin typeface="+mj-lt"/>
          <a:ea typeface="+mj-ea"/>
          <a:cs typeface="+mj-cs"/>
        </a:defRPr>
      </a:lvl1pPr>
      <a:lvl2pPr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2pPr>
      <a:lvl3pPr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3pPr>
      <a:lvl4pPr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4pPr>
      <a:lvl5pPr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buChar char="•"/>
        <a:defRPr sz="2400">
          <a:solidFill>
            <a:srgbClr val="00213B"/>
          </a:solidFill>
          <a:latin typeface="+mn-lt"/>
          <a:ea typeface="+mn-ea"/>
          <a:cs typeface="+mn-cs"/>
        </a:defRPr>
      </a:lvl1pPr>
      <a:lvl2pPr marL="742950" indent="-285750" algn="l" rtl="0" eaLnBrk="1" fontAlgn="base" hangingPunct="1">
        <a:spcBef>
          <a:spcPct val="20000"/>
        </a:spcBef>
        <a:spcAft>
          <a:spcPct val="0"/>
        </a:spcAft>
        <a:buChar char="–"/>
        <a:defRPr sz="2000">
          <a:solidFill>
            <a:srgbClr val="00213B"/>
          </a:solidFill>
          <a:latin typeface="+mn-lt"/>
          <a:ea typeface="+mn-ea"/>
        </a:defRPr>
      </a:lvl2pPr>
      <a:lvl3pPr marL="1143000" indent="-228600" algn="l" rtl="0" eaLnBrk="1" fontAlgn="base" hangingPunct="1">
        <a:spcBef>
          <a:spcPct val="20000"/>
        </a:spcBef>
        <a:spcAft>
          <a:spcPct val="0"/>
        </a:spcAft>
        <a:buChar char="•"/>
        <a:defRPr b="1">
          <a:solidFill>
            <a:srgbClr val="00213B"/>
          </a:solidFill>
          <a:latin typeface="+mn-lt"/>
          <a:ea typeface="+mn-ea"/>
        </a:defRPr>
      </a:lvl3pPr>
      <a:lvl4pPr marL="1600200" indent="-228600" algn="l" rtl="0" eaLnBrk="1" fontAlgn="base" hangingPunct="1">
        <a:spcBef>
          <a:spcPct val="20000"/>
        </a:spcBef>
        <a:spcAft>
          <a:spcPct val="0"/>
        </a:spcAft>
        <a:buChar char="–"/>
        <a:defRPr>
          <a:solidFill>
            <a:srgbClr val="00213B"/>
          </a:solidFill>
          <a:latin typeface="+mn-lt"/>
          <a:ea typeface="+mn-ea"/>
        </a:defRPr>
      </a:lvl4pPr>
      <a:lvl5pPr marL="2057400" indent="-228600" algn="l" rtl="0" eaLnBrk="1" fontAlgn="base" hangingPunct="1">
        <a:spcBef>
          <a:spcPct val="20000"/>
        </a:spcBef>
        <a:spcAft>
          <a:spcPct val="0"/>
        </a:spcAft>
        <a:buChar char="»"/>
        <a:defRPr sz="1600">
          <a:solidFill>
            <a:srgbClr val="00213B"/>
          </a:solidFill>
          <a:latin typeface="+mn-lt"/>
          <a:ea typeface="+mn-ea"/>
        </a:defRPr>
      </a:lvl5pPr>
      <a:lvl6pPr marL="2514600" indent="-228600" algn="l" rtl="0" eaLnBrk="1" fontAlgn="base" hangingPunct="1">
        <a:spcBef>
          <a:spcPct val="20000"/>
        </a:spcBef>
        <a:spcAft>
          <a:spcPct val="0"/>
        </a:spcAft>
        <a:buChar char="»"/>
        <a:defRPr sz="1600">
          <a:solidFill>
            <a:srgbClr val="00213B"/>
          </a:solidFill>
          <a:latin typeface="+mn-lt"/>
          <a:ea typeface="+mn-ea"/>
        </a:defRPr>
      </a:lvl6pPr>
      <a:lvl7pPr marL="2971800" indent="-228600" algn="l" rtl="0" eaLnBrk="1" fontAlgn="base" hangingPunct="1">
        <a:spcBef>
          <a:spcPct val="20000"/>
        </a:spcBef>
        <a:spcAft>
          <a:spcPct val="0"/>
        </a:spcAft>
        <a:buChar char="»"/>
        <a:defRPr sz="1600">
          <a:solidFill>
            <a:srgbClr val="00213B"/>
          </a:solidFill>
          <a:latin typeface="+mn-lt"/>
          <a:ea typeface="+mn-ea"/>
        </a:defRPr>
      </a:lvl7pPr>
      <a:lvl8pPr marL="3429000" indent="-228600" algn="l" rtl="0" eaLnBrk="1" fontAlgn="base" hangingPunct="1">
        <a:spcBef>
          <a:spcPct val="20000"/>
        </a:spcBef>
        <a:spcAft>
          <a:spcPct val="0"/>
        </a:spcAft>
        <a:buChar char="»"/>
        <a:defRPr sz="1600">
          <a:solidFill>
            <a:srgbClr val="00213B"/>
          </a:solidFill>
          <a:latin typeface="+mn-lt"/>
          <a:ea typeface="+mn-ea"/>
        </a:defRPr>
      </a:lvl8pPr>
      <a:lvl9pPr marL="3886200" indent="-228600" algn="l" rtl="0" eaLnBrk="1" fontAlgn="base" hangingPunct="1">
        <a:spcBef>
          <a:spcPct val="20000"/>
        </a:spcBef>
        <a:spcAft>
          <a:spcPct val="0"/>
        </a:spcAft>
        <a:buChar char="»"/>
        <a:defRPr sz="1600">
          <a:solidFill>
            <a:srgbClr val="00213B"/>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701CA2-3F01-4A42-B41C-0ACD7483381B}" type="datetimeFigureOut">
              <a:rPr lang="en-GB" smtClean="0"/>
              <a:t>12/04/2018</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F22E6E-0596-4F92-8880-DA65844190A8}" type="slidenum">
              <a:rPr lang="en-GB" smtClean="0"/>
              <a:t>‹#›</a:t>
            </a:fld>
            <a:endParaRPr lang="en-GB"/>
          </a:p>
        </p:txBody>
      </p:sp>
    </p:spTree>
    <p:extLst>
      <p:ext uri="{BB962C8B-B14F-4D97-AF65-F5344CB8AC3E}">
        <p14:creationId xmlns:p14="http://schemas.microsoft.com/office/powerpoint/2010/main" val="456966778"/>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435B29-C308-4B12-9415-DCB5EC2A1E1D}" type="datetimeFigureOut">
              <a:rPr lang="en-GB" smtClean="0"/>
              <a:t>12/04/2018</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AF5DD7-0D82-4998-A032-2E920702E895}" type="slidenum">
              <a:rPr lang="en-GB" smtClean="0"/>
              <a:t>‹#›</a:t>
            </a:fld>
            <a:endParaRPr lang="en-GB"/>
          </a:p>
        </p:txBody>
      </p:sp>
    </p:spTree>
    <p:extLst>
      <p:ext uri="{BB962C8B-B14F-4D97-AF65-F5344CB8AC3E}">
        <p14:creationId xmlns:p14="http://schemas.microsoft.com/office/powerpoint/2010/main" val="1128145181"/>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973668"/>
            <a:ext cx="6571060"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216" y="2603500"/>
            <a:ext cx="6571060"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89829" y="6391839"/>
            <a:ext cx="742949" cy="304799"/>
          </a:xfrm>
          <a:prstGeom prst="rect">
            <a:avLst/>
          </a:prstGeom>
        </p:spPr>
        <p:txBody>
          <a:bodyPr vert="horz" lIns="91440" tIns="45720" rIns="91440" bIns="45720" rtlCol="0" anchor="ctr"/>
          <a:lstStyle>
            <a:lvl1pPr algn="r">
              <a:defRPr sz="750" b="1" i="0">
                <a:solidFill>
                  <a:schemeClr val="accent1"/>
                </a:solidFill>
              </a:defRPr>
            </a:lvl1pPr>
          </a:lstStyle>
          <a:p>
            <a:fld id="{2BE451C3-0FF4-47C4-B829-773ADF60F88C}" type="datetimeFigureOut">
              <a:rPr lang="en-US" dirty="0"/>
              <a:t>4/12/2018</a:t>
            </a:fld>
            <a:endParaRPr lang="en-US" dirty="0"/>
          </a:p>
        </p:txBody>
      </p:sp>
      <p:sp>
        <p:nvSpPr>
          <p:cNvPr id="5" name="Footer Placeholder 4"/>
          <p:cNvSpPr>
            <a:spLocks noGrp="1"/>
          </p:cNvSpPr>
          <p:nvPr>
            <p:ph type="ftr" sz="quarter" idx="3"/>
          </p:nvPr>
        </p:nvSpPr>
        <p:spPr>
          <a:xfrm>
            <a:off x="420833" y="6391839"/>
            <a:ext cx="2894846" cy="304801"/>
          </a:xfrm>
          <a:prstGeom prst="rect">
            <a:avLst/>
          </a:prstGeom>
        </p:spPr>
        <p:txBody>
          <a:bodyPr vert="horz" lIns="91440" tIns="45720" rIns="91440" bIns="45720" rtlCol="0" anchor="ctr"/>
          <a:lstStyle>
            <a:lvl1pPr algn="l">
              <a:defRPr sz="750" b="1" i="0">
                <a:solidFill>
                  <a:schemeClr val="accent1"/>
                </a:solidFill>
              </a:defRPr>
            </a:lvl1pPr>
          </a:lstStyle>
          <a:p>
            <a:r>
              <a:rPr lang="en-US" dirty="0"/>
              <a:t>
              </a:t>
            </a:r>
          </a:p>
        </p:txBody>
      </p:sp>
      <p:sp>
        <p:nvSpPr>
          <p:cNvPr id="21" name="Rectangle 2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100" b="0" i="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58064233"/>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Lst>
  <p:hf sldNum="0" hdr="0" ft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143000"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1143000"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AutoShape 4"/>
          <p:cNvSpPr>
            <a:spLocks noChangeArrowheads="1"/>
          </p:cNvSpPr>
          <p:nvPr/>
        </p:nvSpPr>
        <p:spPr bwMode="auto">
          <a:xfrm>
            <a:off x="838200" y="1600200"/>
            <a:ext cx="7958138"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GB"/>
          </a:p>
        </p:txBody>
      </p:sp>
      <p:sp>
        <p:nvSpPr>
          <p:cNvPr id="1029" name="Line 5"/>
          <p:cNvSpPr>
            <a:spLocks noChangeShapeType="1"/>
          </p:cNvSpPr>
          <p:nvPr/>
        </p:nvSpPr>
        <p:spPr bwMode="auto">
          <a:xfrm flipV="1">
            <a:off x="9144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0246"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latin typeface="Verdana" pitchFamily="34" charset="0"/>
                <a:ea typeface="+mn-ea"/>
              </a:defRPr>
            </a:lvl1pPr>
          </a:lstStyle>
          <a:p>
            <a:pPr>
              <a:defRPr/>
            </a:pPr>
            <a:endParaRPr lang="en-GB" altLang="en-US"/>
          </a:p>
        </p:txBody>
      </p:sp>
      <p:sp>
        <p:nvSpPr>
          <p:cNvPr id="10247" name="Rectangle 7"/>
          <p:cNvSpPr>
            <a:spLocks noGrp="1" noChangeArrowheads="1"/>
          </p:cNvSpPr>
          <p:nvPr>
            <p:ph type="ftr" sz="quarter" idx="3"/>
          </p:nvPr>
        </p:nvSpPr>
        <p:spPr bwMode="auto">
          <a:xfrm>
            <a:off x="533400" y="6172200"/>
            <a:ext cx="525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defRPr sz="2000">
                <a:solidFill>
                  <a:schemeClr val="accent2"/>
                </a:solidFill>
                <a:latin typeface="Arial" charset="0"/>
                <a:ea typeface="+mn-ea"/>
              </a:defRPr>
            </a:lvl1pPr>
          </a:lstStyle>
          <a:p>
            <a:pPr>
              <a:defRPr/>
            </a:pPr>
            <a:r>
              <a:rPr lang="en-GB" altLang="en-US"/>
              <a:t>www.lse.ac.uk/studentrecruitment</a:t>
            </a:r>
          </a:p>
        </p:txBody>
      </p:sp>
      <p:sp>
        <p:nvSpPr>
          <p:cNvPr id="10248"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Verdana" panose="020B0604030504040204" pitchFamily="34" charset="0"/>
              </a:defRPr>
            </a:lvl1pPr>
          </a:lstStyle>
          <a:p>
            <a:fld id="{8951BFF2-DA17-49F5-9D16-ABCC7E3F9796}" type="slidenum">
              <a:rPr lang="en-GB" altLang="en-US"/>
              <a:pPr/>
              <a:t>‹#›</a:t>
            </a:fld>
            <a:endParaRPr lang="en-GB" altLang="en-US"/>
          </a:p>
        </p:txBody>
      </p:sp>
      <p:grpSp>
        <p:nvGrpSpPr>
          <p:cNvPr id="1033" name="Group 11"/>
          <p:cNvGrpSpPr>
            <a:grpSpLocks/>
          </p:cNvGrpSpPr>
          <p:nvPr/>
        </p:nvGrpSpPr>
        <p:grpSpPr bwMode="auto">
          <a:xfrm>
            <a:off x="284163" y="838200"/>
            <a:ext cx="698500" cy="5702300"/>
            <a:chOff x="4320" y="1560"/>
            <a:chExt cx="1100" cy="8980"/>
          </a:xfrm>
        </p:grpSpPr>
        <p:grpSp>
          <p:nvGrpSpPr>
            <p:cNvPr id="1034" name="Group 12"/>
            <p:cNvGrpSpPr>
              <a:grpSpLocks/>
            </p:cNvGrpSpPr>
            <p:nvPr/>
          </p:nvGrpSpPr>
          <p:grpSpPr bwMode="auto">
            <a:xfrm>
              <a:off x="4320" y="3780"/>
              <a:ext cx="1100" cy="6760"/>
              <a:chOff x="4320" y="3780"/>
              <a:chExt cx="1100" cy="6760"/>
            </a:xfrm>
          </p:grpSpPr>
          <p:graphicFrame>
            <p:nvGraphicFramePr>
              <p:cNvPr id="1037" name="Object 13"/>
              <p:cNvGraphicFramePr>
                <a:graphicFrameLocks noChangeAspect="1"/>
              </p:cNvGraphicFramePr>
              <p:nvPr/>
            </p:nvGraphicFramePr>
            <p:xfrm>
              <a:off x="4320" y="9400"/>
              <a:ext cx="1080" cy="1140"/>
            </p:xfrm>
            <a:graphic>
              <a:graphicData uri="http://schemas.openxmlformats.org/presentationml/2006/ole">
                <mc:AlternateContent xmlns:mc="http://schemas.openxmlformats.org/markup-compatibility/2006">
                  <mc:Choice xmlns:v="urn:schemas-microsoft-com:vml" Requires="v">
                    <p:oleObj spid="_x0000_s1210" name="Bitmap Image" r:id="rId14" imgW="704948" imgH="724001" progId="Paint.Picture">
                      <p:embed/>
                    </p:oleObj>
                  </mc:Choice>
                  <mc:Fallback>
                    <p:oleObj name="Bitmap Image" r:id="rId14" imgW="704948" imgH="724001" progId="Paint.Picture">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20" y="9400"/>
                            <a:ext cx="1080" cy="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38" name="Object 14"/>
              <p:cNvGraphicFramePr>
                <a:graphicFrameLocks noChangeAspect="1"/>
              </p:cNvGraphicFramePr>
              <p:nvPr/>
            </p:nvGraphicFramePr>
            <p:xfrm>
              <a:off x="4340" y="8300"/>
              <a:ext cx="1060" cy="1120"/>
            </p:xfrm>
            <a:graphic>
              <a:graphicData uri="http://schemas.openxmlformats.org/presentationml/2006/ole">
                <mc:AlternateContent xmlns:mc="http://schemas.openxmlformats.org/markup-compatibility/2006">
                  <mc:Choice xmlns:v="urn:schemas-microsoft-com:vml" Requires="v">
                    <p:oleObj spid="_x0000_s1211" name="Bitmap Image" r:id="rId16" imgW="666667" imgH="714286" progId="Paint.Picture">
                      <p:embed/>
                    </p:oleObj>
                  </mc:Choice>
                  <mc:Fallback>
                    <p:oleObj name="Bitmap Image" r:id="rId16" imgW="666667" imgH="714286" progId="Paint.Picture">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40" y="8300"/>
                            <a:ext cx="1060" cy="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39" name="Object 15"/>
              <p:cNvGraphicFramePr>
                <a:graphicFrameLocks noChangeAspect="1"/>
              </p:cNvGraphicFramePr>
              <p:nvPr/>
            </p:nvGraphicFramePr>
            <p:xfrm>
              <a:off x="4340" y="7160"/>
              <a:ext cx="1060" cy="1100"/>
            </p:xfrm>
            <a:graphic>
              <a:graphicData uri="http://schemas.openxmlformats.org/presentationml/2006/ole">
                <mc:AlternateContent xmlns:mc="http://schemas.openxmlformats.org/markup-compatibility/2006">
                  <mc:Choice xmlns:v="urn:schemas-microsoft-com:vml" Requires="v">
                    <p:oleObj spid="_x0000_s1212" name="Bitmap Image" r:id="rId18" imgW="666667" imgH="695238" progId="Paint.Picture">
                      <p:embed/>
                    </p:oleObj>
                  </mc:Choice>
                  <mc:Fallback>
                    <p:oleObj name="Bitmap Image" r:id="rId18" imgW="666667" imgH="695238" progId="Paint.Picture">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40" y="7160"/>
                            <a:ext cx="1060" cy="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40" name="Object 16"/>
              <p:cNvGraphicFramePr>
                <a:graphicFrameLocks noChangeAspect="1"/>
              </p:cNvGraphicFramePr>
              <p:nvPr/>
            </p:nvGraphicFramePr>
            <p:xfrm>
              <a:off x="4340" y="6020"/>
              <a:ext cx="1060" cy="1120"/>
            </p:xfrm>
            <a:graphic>
              <a:graphicData uri="http://schemas.openxmlformats.org/presentationml/2006/ole">
                <mc:AlternateContent xmlns:mc="http://schemas.openxmlformats.org/markup-compatibility/2006">
                  <mc:Choice xmlns:v="urn:schemas-microsoft-com:vml" Requires="v">
                    <p:oleObj spid="_x0000_s1213" name="Bitmap Image" r:id="rId20" imgW="666667" imgH="704948" progId="Paint.Picture">
                      <p:embed/>
                    </p:oleObj>
                  </mc:Choice>
                  <mc:Fallback>
                    <p:oleObj name="Bitmap Image" r:id="rId20" imgW="666667" imgH="704948" progId="Paint.Picture">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40" y="6020"/>
                            <a:ext cx="1060" cy="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41" name="Object 17"/>
              <p:cNvGraphicFramePr>
                <a:graphicFrameLocks noChangeAspect="1"/>
              </p:cNvGraphicFramePr>
              <p:nvPr/>
            </p:nvGraphicFramePr>
            <p:xfrm>
              <a:off x="4340" y="4900"/>
              <a:ext cx="1080" cy="1100"/>
            </p:xfrm>
            <a:graphic>
              <a:graphicData uri="http://schemas.openxmlformats.org/presentationml/2006/ole">
                <mc:AlternateContent xmlns:mc="http://schemas.openxmlformats.org/markup-compatibility/2006">
                  <mc:Choice xmlns:v="urn:schemas-microsoft-com:vml" Requires="v">
                    <p:oleObj spid="_x0000_s1214" name="Bitmap Image" r:id="rId22" imgW="695238" imgH="695238" progId="Paint.Picture">
                      <p:embed/>
                    </p:oleObj>
                  </mc:Choice>
                  <mc:Fallback>
                    <p:oleObj name="Bitmap Image" r:id="rId22" imgW="695238" imgH="695238" progId="Paint.Picture">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340" y="4900"/>
                            <a:ext cx="1080" cy="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42" name="Object 18"/>
              <p:cNvGraphicFramePr>
                <a:graphicFrameLocks noChangeAspect="1"/>
              </p:cNvGraphicFramePr>
              <p:nvPr/>
            </p:nvGraphicFramePr>
            <p:xfrm>
              <a:off x="4340" y="3780"/>
              <a:ext cx="1080" cy="1120"/>
            </p:xfrm>
            <a:graphic>
              <a:graphicData uri="http://schemas.openxmlformats.org/presentationml/2006/ole">
                <mc:AlternateContent xmlns:mc="http://schemas.openxmlformats.org/markup-compatibility/2006">
                  <mc:Choice xmlns:v="urn:schemas-microsoft-com:vml" Requires="v">
                    <p:oleObj spid="_x0000_s1215" name="Bitmap Image" r:id="rId24" imgW="733333" imgH="714286" progId="Paint.Picture">
                      <p:embed/>
                    </p:oleObj>
                  </mc:Choice>
                  <mc:Fallback>
                    <p:oleObj name="Bitmap Image" r:id="rId24" imgW="733333" imgH="714286" progId="Paint.Picture">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340" y="3780"/>
                            <a:ext cx="1080" cy="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035" name="Object 19"/>
            <p:cNvGraphicFramePr>
              <a:graphicFrameLocks noChangeAspect="1"/>
            </p:cNvGraphicFramePr>
            <p:nvPr/>
          </p:nvGraphicFramePr>
          <p:xfrm>
            <a:off x="4340" y="2700"/>
            <a:ext cx="1060" cy="1060"/>
          </p:xfrm>
          <a:graphic>
            <a:graphicData uri="http://schemas.openxmlformats.org/presentationml/2006/ole">
              <mc:AlternateContent xmlns:mc="http://schemas.openxmlformats.org/markup-compatibility/2006">
                <mc:Choice xmlns:v="urn:schemas-microsoft-com:vml" Requires="v">
                  <p:oleObj spid="_x0000_s1216" name="Bitmap Image" r:id="rId26" imgW="676369" imgH="676369" progId="Paint.Picture">
                    <p:embed/>
                  </p:oleObj>
                </mc:Choice>
                <mc:Fallback>
                  <p:oleObj name="Bitmap Image" r:id="rId26" imgW="676369" imgH="676369" progId="Paint.Picture">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340" y="2700"/>
                          <a:ext cx="1060" cy="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36" name="Object 20"/>
            <p:cNvGraphicFramePr>
              <a:graphicFrameLocks noChangeAspect="1"/>
            </p:cNvGraphicFramePr>
            <p:nvPr/>
          </p:nvGraphicFramePr>
          <p:xfrm>
            <a:off x="4360" y="1560"/>
            <a:ext cx="1040" cy="1120"/>
          </p:xfrm>
          <a:graphic>
            <a:graphicData uri="http://schemas.openxmlformats.org/presentationml/2006/ole">
              <mc:AlternateContent xmlns:mc="http://schemas.openxmlformats.org/markup-compatibility/2006">
                <mc:Choice xmlns:v="urn:schemas-microsoft-com:vml" Requires="v">
                  <p:oleObj spid="_x0000_s1217" name="Bitmap Image" r:id="rId28" imgW="685714" imgH="714286" progId="Paint.Picture">
                    <p:embed/>
                  </p:oleObj>
                </mc:Choice>
                <mc:Fallback>
                  <p:oleObj name="Bitmap Image" r:id="rId28" imgW="685714" imgH="714286" progId="Paint.Picture">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360" y="1560"/>
                          <a:ext cx="1040" cy="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3950438092"/>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1024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txStyles>
    <p:titleStyle>
      <a:lvl1pPr algn="l" rtl="0" eaLnBrk="0" fontAlgn="base" hangingPunct="0">
        <a:spcBef>
          <a:spcPct val="0"/>
        </a:spcBef>
        <a:spcAft>
          <a:spcPct val="0"/>
        </a:spcAft>
        <a:defRPr sz="3800">
          <a:solidFill>
            <a:schemeClr val="accent2"/>
          </a:solidFill>
          <a:latin typeface="+mj-lt"/>
          <a:ea typeface="ＭＳ Ｐゴシック" charset="0"/>
          <a:cs typeface="+mj-cs"/>
        </a:defRPr>
      </a:lvl1pPr>
      <a:lvl2pPr algn="l" rtl="0" eaLnBrk="0" fontAlgn="base" hangingPunct="0">
        <a:spcBef>
          <a:spcPct val="0"/>
        </a:spcBef>
        <a:spcAft>
          <a:spcPct val="0"/>
        </a:spcAft>
        <a:defRPr sz="3800">
          <a:solidFill>
            <a:schemeClr val="accent2"/>
          </a:solidFill>
          <a:latin typeface="Arial" charset="0"/>
          <a:ea typeface="ＭＳ Ｐゴシック" charset="0"/>
        </a:defRPr>
      </a:lvl2pPr>
      <a:lvl3pPr algn="l" rtl="0" eaLnBrk="0" fontAlgn="base" hangingPunct="0">
        <a:spcBef>
          <a:spcPct val="0"/>
        </a:spcBef>
        <a:spcAft>
          <a:spcPct val="0"/>
        </a:spcAft>
        <a:defRPr sz="3800">
          <a:solidFill>
            <a:schemeClr val="accent2"/>
          </a:solidFill>
          <a:latin typeface="Arial" charset="0"/>
          <a:ea typeface="ＭＳ Ｐゴシック" charset="0"/>
        </a:defRPr>
      </a:lvl3pPr>
      <a:lvl4pPr algn="l" rtl="0" eaLnBrk="0" fontAlgn="base" hangingPunct="0">
        <a:spcBef>
          <a:spcPct val="0"/>
        </a:spcBef>
        <a:spcAft>
          <a:spcPct val="0"/>
        </a:spcAft>
        <a:defRPr sz="3800">
          <a:solidFill>
            <a:schemeClr val="accent2"/>
          </a:solidFill>
          <a:latin typeface="Arial" charset="0"/>
          <a:ea typeface="ＭＳ Ｐゴシック" charset="0"/>
        </a:defRPr>
      </a:lvl4pPr>
      <a:lvl5pPr algn="l" rtl="0" eaLnBrk="0" fontAlgn="base" hangingPunct="0">
        <a:spcBef>
          <a:spcPct val="0"/>
        </a:spcBef>
        <a:spcAft>
          <a:spcPct val="0"/>
        </a:spcAft>
        <a:defRPr sz="3800">
          <a:solidFill>
            <a:schemeClr val="accent2"/>
          </a:solidFill>
          <a:latin typeface="Arial" charset="0"/>
          <a:ea typeface="ＭＳ Ｐゴシック" charset="0"/>
        </a:defRPr>
      </a:lvl5pPr>
      <a:lvl6pPr marL="457200" algn="l" rtl="0" fontAlgn="base">
        <a:spcBef>
          <a:spcPct val="0"/>
        </a:spcBef>
        <a:spcAft>
          <a:spcPct val="0"/>
        </a:spcAft>
        <a:defRPr sz="3800">
          <a:solidFill>
            <a:schemeClr val="accent2"/>
          </a:solidFill>
          <a:latin typeface="Arial" charset="0"/>
        </a:defRPr>
      </a:lvl6pPr>
      <a:lvl7pPr marL="914400" algn="l" rtl="0" fontAlgn="base">
        <a:spcBef>
          <a:spcPct val="0"/>
        </a:spcBef>
        <a:spcAft>
          <a:spcPct val="0"/>
        </a:spcAft>
        <a:defRPr sz="3800">
          <a:solidFill>
            <a:schemeClr val="accent2"/>
          </a:solidFill>
          <a:latin typeface="Arial" charset="0"/>
        </a:defRPr>
      </a:lvl7pPr>
      <a:lvl8pPr marL="1371600" algn="l" rtl="0" fontAlgn="base">
        <a:spcBef>
          <a:spcPct val="0"/>
        </a:spcBef>
        <a:spcAft>
          <a:spcPct val="0"/>
        </a:spcAft>
        <a:defRPr sz="3800">
          <a:solidFill>
            <a:schemeClr val="accent2"/>
          </a:solidFill>
          <a:latin typeface="Arial" charset="0"/>
        </a:defRPr>
      </a:lvl8pPr>
      <a:lvl9pPr marL="1828800" algn="l" rtl="0" fontAlgn="base">
        <a:spcBef>
          <a:spcPct val="0"/>
        </a:spcBef>
        <a:spcAft>
          <a:spcPct val="0"/>
        </a:spcAft>
        <a:defRPr sz="3800">
          <a:solidFill>
            <a:schemeClr val="accent2"/>
          </a:solidFill>
          <a:latin typeface="Arial" charset="0"/>
        </a:defRPr>
      </a:lvl9pPr>
    </p:titleStyle>
    <p:bodyStyle>
      <a:lvl1pPr marL="469900" indent="-469900" algn="l" rtl="0" eaLnBrk="0" fontAlgn="base" hangingPunct="0">
        <a:spcBef>
          <a:spcPct val="20000"/>
        </a:spcBef>
        <a:spcAft>
          <a:spcPct val="0"/>
        </a:spcAft>
        <a:buClr>
          <a:schemeClr val="accent2"/>
        </a:buClr>
        <a:buSzPct val="65000"/>
        <a:buFont typeface="Wingdings" panose="05000000000000000000" pitchFamily="2" charset="2"/>
        <a:buBlip>
          <a:blip r:embed="rId30"/>
        </a:buBlip>
        <a:defRPr sz="3000">
          <a:solidFill>
            <a:schemeClr val="tx1"/>
          </a:solidFill>
          <a:latin typeface="+mn-lt"/>
          <a:ea typeface="ＭＳ Ｐゴシック" charset="0"/>
          <a:cs typeface="+mn-cs"/>
        </a:defRPr>
      </a:lvl1pPr>
      <a:lvl2pPr marL="908050" indent="-436563" algn="l" rtl="0" eaLnBrk="0" fontAlgn="base" hangingPunct="0">
        <a:spcBef>
          <a:spcPct val="20000"/>
        </a:spcBef>
        <a:spcAft>
          <a:spcPct val="0"/>
        </a:spcAft>
        <a:buClr>
          <a:schemeClr val="accent2"/>
        </a:buClr>
        <a:buSzPct val="65000"/>
        <a:buFont typeface="Wingdings" panose="05000000000000000000" pitchFamily="2" charset="2"/>
        <a:buBlip>
          <a:blip r:embed="rId30"/>
        </a:buBlip>
        <a:defRPr sz="2600">
          <a:solidFill>
            <a:schemeClr val="tx1"/>
          </a:solidFill>
          <a:latin typeface="+mn-lt"/>
          <a:ea typeface="ＭＳ Ｐゴシック" charset="0"/>
        </a:defRPr>
      </a:lvl2pPr>
      <a:lvl3pPr marL="1304925" indent="-395288" algn="l" rtl="0" eaLnBrk="0" fontAlgn="base" hangingPunct="0">
        <a:spcBef>
          <a:spcPct val="20000"/>
        </a:spcBef>
        <a:spcAft>
          <a:spcPct val="0"/>
        </a:spcAft>
        <a:buClr>
          <a:schemeClr val="accent2"/>
        </a:buClr>
        <a:buSzPct val="65000"/>
        <a:buFont typeface="Wingdings" panose="05000000000000000000" pitchFamily="2" charset="2"/>
        <a:buBlip>
          <a:blip r:embed="rId30"/>
        </a:buBlip>
        <a:defRPr sz="2300">
          <a:solidFill>
            <a:schemeClr val="tx1"/>
          </a:solidFill>
          <a:latin typeface="+mn-lt"/>
          <a:ea typeface="ＭＳ Ｐゴシック" charset="0"/>
        </a:defRPr>
      </a:lvl3pPr>
      <a:lvl4pPr marL="1693863" indent="-387350" algn="l" rtl="0" eaLnBrk="0" fontAlgn="base" hangingPunct="0">
        <a:spcBef>
          <a:spcPct val="20000"/>
        </a:spcBef>
        <a:spcAft>
          <a:spcPct val="0"/>
        </a:spcAft>
        <a:buClr>
          <a:schemeClr val="accent2"/>
        </a:buClr>
        <a:buSzPct val="65000"/>
        <a:buFont typeface="Wingdings" panose="05000000000000000000" pitchFamily="2" charset="2"/>
        <a:buBlip>
          <a:blip r:embed="rId30"/>
        </a:buBlip>
        <a:defRPr sz="2000">
          <a:solidFill>
            <a:schemeClr val="tx1"/>
          </a:solidFill>
          <a:latin typeface="+mn-lt"/>
          <a:ea typeface="ＭＳ Ｐゴシック" charset="0"/>
        </a:defRPr>
      </a:lvl4pPr>
      <a:lvl5pPr marL="2093913" indent="-398463" algn="l" rtl="0" eaLnBrk="0" fontAlgn="base" hangingPunct="0">
        <a:spcBef>
          <a:spcPct val="25000"/>
        </a:spcBef>
        <a:spcAft>
          <a:spcPct val="0"/>
        </a:spcAft>
        <a:buClr>
          <a:schemeClr val="accent2"/>
        </a:buClr>
        <a:buSzPct val="65000"/>
        <a:buFont typeface="Wingdings" panose="05000000000000000000" pitchFamily="2" charset="2"/>
        <a:buBlip>
          <a:blip r:embed="rId30"/>
        </a:buBlip>
        <a:defRPr sz="2000">
          <a:solidFill>
            <a:schemeClr val="tx1"/>
          </a:solidFill>
          <a:latin typeface="+mn-lt"/>
          <a:ea typeface="ＭＳ Ｐゴシック" charset="0"/>
        </a:defRPr>
      </a:lvl5pPr>
      <a:lvl6pPr marL="2551113" indent="-398463" algn="l" rtl="0" fontAlgn="base">
        <a:spcBef>
          <a:spcPct val="25000"/>
        </a:spcBef>
        <a:spcAft>
          <a:spcPct val="0"/>
        </a:spcAft>
        <a:buClr>
          <a:schemeClr val="accent2"/>
        </a:buClr>
        <a:buSzPct val="65000"/>
        <a:buFont typeface="Wingdings" pitchFamily="2" charset="2"/>
        <a:buBlip>
          <a:blip r:embed="rId30"/>
        </a:buBlip>
        <a:defRPr sz="2000">
          <a:solidFill>
            <a:schemeClr val="tx1"/>
          </a:solidFill>
          <a:latin typeface="+mn-lt"/>
        </a:defRPr>
      </a:lvl6pPr>
      <a:lvl7pPr marL="3008313" indent="-398463" algn="l" rtl="0" fontAlgn="base">
        <a:spcBef>
          <a:spcPct val="25000"/>
        </a:spcBef>
        <a:spcAft>
          <a:spcPct val="0"/>
        </a:spcAft>
        <a:buClr>
          <a:schemeClr val="accent2"/>
        </a:buClr>
        <a:buSzPct val="65000"/>
        <a:buFont typeface="Wingdings" pitchFamily="2" charset="2"/>
        <a:buBlip>
          <a:blip r:embed="rId30"/>
        </a:buBlip>
        <a:defRPr sz="2000">
          <a:solidFill>
            <a:schemeClr val="tx1"/>
          </a:solidFill>
          <a:latin typeface="+mn-lt"/>
        </a:defRPr>
      </a:lvl7pPr>
      <a:lvl8pPr marL="3465513" indent="-398463" algn="l" rtl="0" fontAlgn="base">
        <a:spcBef>
          <a:spcPct val="25000"/>
        </a:spcBef>
        <a:spcAft>
          <a:spcPct val="0"/>
        </a:spcAft>
        <a:buClr>
          <a:schemeClr val="accent2"/>
        </a:buClr>
        <a:buSzPct val="65000"/>
        <a:buFont typeface="Wingdings" pitchFamily="2" charset="2"/>
        <a:buBlip>
          <a:blip r:embed="rId30"/>
        </a:buBlip>
        <a:defRPr sz="2000">
          <a:solidFill>
            <a:schemeClr val="tx1"/>
          </a:solidFill>
          <a:latin typeface="+mn-lt"/>
        </a:defRPr>
      </a:lvl8pPr>
      <a:lvl9pPr marL="3922713" indent="-398463" algn="l" rtl="0" fontAlgn="base">
        <a:spcBef>
          <a:spcPct val="25000"/>
        </a:spcBef>
        <a:spcAft>
          <a:spcPct val="0"/>
        </a:spcAft>
        <a:buClr>
          <a:schemeClr val="accent2"/>
        </a:buClr>
        <a:buSzPct val="65000"/>
        <a:buFont typeface="Wingdings" pitchFamily="2" charset="2"/>
        <a:buBlip>
          <a:blip r:embed="rId30"/>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Staffs-Uni-Tab-logo dark"/>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12360" y="0"/>
            <a:ext cx="1008112" cy="107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5686489"/>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pitchFamily="-109"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pitchFamily="-109"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pitchFamily="-109"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pitchFamily="-109"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pitchFamily="-109"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pitchFamily="-109"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732463"/>
            <a:ext cx="9145588"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8"/>
          <p:cNvSpPr>
            <a:spLocks noChangeArrowheads="1"/>
          </p:cNvSpPr>
          <p:nvPr/>
        </p:nvSpPr>
        <p:spPr bwMode="auto">
          <a:xfrm>
            <a:off x="3276600" y="6253163"/>
            <a:ext cx="5524500" cy="274637"/>
          </a:xfrm>
          <a:prstGeom prst="rect">
            <a:avLst/>
          </a:prstGeom>
          <a:solidFill>
            <a:srgbClr val="0067B6"/>
          </a:solidFill>
          <a:ln>
            <a:noFill/>
          </a:ln>
          <a:extLst/>
        </p:spPr>
        <p:txBody>
          <a:bodyPr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defRPr/>
            </a:pPr>
            <a:r>
              <a:rPr lang="en-US" altLang="en-US" sz="1800" b="1" smtClean="0">
                <a:solidFill>
                  <a:schemeClr val="bg1"/>
                </a:solidFill>
              </a:rPr>
              <a:t>www.swansea.ac.uk </a:t>
            </a:r>
          </a:p>
        </p:txBody>
      </p:sp>
      <p:sp>
        <p:nvSpPr>
          <p:cNvPr id="1028" name="Rectangle 2"/>
          <p:cNvSpPr>
            <a:spLocks noGrp="1" noChangeArrowheads="1"/>
          </p:cNvSpPr>
          <p:nvPr>
            <p:ph type="title"/>
          </p:nvPr>
        </p:nvSpPr>
        <p:spPr bwMode="auto">
          <a:xfrm>
            <a:off x="762000" y="3810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762000" y="1524000"/>
            <a:ext cx="7772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Line 11"/>
          <p:cNvSpPr>
            <a:spLocks noChangeShapeType="1"/>
          </p:cNvSpPr>
          <p:nvPr/>
        </p:nvSpPr>
        <p:spPr bwMode="auto">
          <a:xfrm>
            <a:off x="0" y="990600"/>
            <a:ext cx="9140825" cy="0"/>
          </a:xfrm>
          <a:prstGeom prst="line">
            <a:avLst/>
          </a:prstGeom>
          <a:noFill/>
          <a:ln w="38100">
            <a:solidFill>
              <a:srgbClr val="0067B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148163107"/>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hf hdr="0" ftr="0" dt="0"/>
  <p:txStyles>
    <p:titleStyle>
      <a:lvl1pPr algn="l" rtl="0" eaLnBrk="0" fontAlgn="base" hangingPunct="0">
        <a:spcBef>
          <a:spcPct val="0"/>
        </a:spcBef>
        <a:spcAft>
          <a:spcPct val="0"/>
        </a:spcAft>
        <a:defRPr sz="2800" b="1">
          <a:solidFill>
            <a:srgbClr val="0067B6"/>
          </a:solidFill>
          <a:latin typeface="+mj-lt"/>
          <a:ea typeface="+mj-ea"/>
          <a:cs typeface="+mj-cs"/>
        </a:defRPr>
      </a:lvl1pPr>
      <a:lvl2pPr algn="l" rtl="0" eaLnBrk="0" fontAlgn="base" hangingPunct="0">
        <a:spcBef>
          <a:spcPct val="0"/>
        </a:spcBef>
        <a:spcAft>
          <a:spcPct val="0"/>
        </a:spcAft>
        <a:defRPr sz="2800" b="1">
          <a:solidFill>
            <a:srgbClr val="0067B6"/>
          </a:solidFill>
          <a:latin typeface="Arial" charset="0"/>
        </a:defRPr>
      </a:lvl2pPr>
      <a:lvl3pPr algn="l" rtl="0" eaLnBrk="0" fontAlgn="base" hangingPunct="0">
        <a:spcBef>
          <a:spcPct val="0"/>
        </a:spcBef>
        <a:spcAft>
          <a:spcPct val="0"/>
        </a:spcAft>
        <a:defRPr sz="2800" b="1">
          <a:solidFill>
            <a:srgbClr val="0067B6"/>
          </a:solidFill>
          <a:latin typeface="Arial" charset="0"/>
        </a:defRPr>
      </a:lvl3pPr>
      <a:lvl4pPr algn="l" rtl="0" eaLnBrk="0" fontAlgn="base" hangingPunct="0">
        <a:spcBef>
          <a:spcPct val="0"/>
        </a:spcBef>
        <a:spcAft>
          <a:spcPct val="0"/>
        </a:spcAft>
        <a:defRPr sz="2800" b="1">
          <a:solidFill>
            <a:srgbClr val="0067B6"/>
          </a:solidFill>
          <a:latin typeface="Arial" charset="0"/>
        </a:defRPr>
      </a:lvl4pPr>
      <a:lvl5pPr algn="l" rtl="0" eaLnBrk="0" fontAlgn="base" hangingPunct="0">
        <a:spcBef>
          <a:spcPct val="0"/>
        </a:spcBef>
        <a:spcAft>
          <a:spcPct val="0"/>
        </a:spcAft>
        <a:defRPr sz="2800" b="1">
          <a:solidFill>
            <a:srgbClr val="0067B6"/>
          </a:solidFill>
          <a:latin typeface="Arial" charset="0"/>
        </a:defRPr>
      </a:lvl5pPr>
      <a:lvl6pPr marL="457200" algn="l" rtl="0" fontAlgn="base">
        <a:spcBef>
          <a:spcPct val="0"/>
        </a:spcBef>
        <a:spcAft>
          <a:spcPct val="0"/>
        </a:spcAft>
        <a:defRPr sz="2800" b="1">
          <a:solidFill>
            <a:srgbClr val="0067B6"/>
          </a:solidFill>
          <a:latin typeface="Arial" charset="0"/>
        </a:defRPr>
      </a:lvl6pPr>
      <a:lvl7pPr marL="914400" algn="l" rtl="0" fontAlgn="base">
        <a:spcBef>
          <a:spcPct val="0"/>
        </a:spcBef>
        <a:spcAft>
          <a:spcPct val="0"/>
        </a:spcAft>
        <a:defRPr sz="2800" b="1">
          <a:solidFill>
            <a:srgbClr val="0067B6"/>
          </a:solidFill>
          <a:latin typeface="Arial" charset="0"/>
        </a:defRPr>
      </a:lvl7pPr>
      <a:lvl8pPr marL="1371600" algn="l" rtl="0" fontAlgn="base">
        <a:spcBef>
          <a:spcPct val="0"/>
        </a:spcBef>
        <a:spcAft>
          <a:spcPct val="0"/>
        </a:spcAft>
        <a:defRPr sz="2800" b="1">
          <a:solidFill>
            <a:srgbClr val="0067B6"/>
          </a:solidFill>
          <a:latin typeface="Arial" charset="0"/>
        </a:defRPr>
      </a:lvl8pPr>
      <a:lvl9pPr marL="1828800" algn="l" rtl="0" fontAlgn="base">
        <a:spcBef>
          <a:spcPct val="0"/>
        </a:spcBef>
        <a:spcAft>
          <a:spcPct val="0"/>
        </a:spcAft>
        <a:defRPr sz="2800" b="1">
          <a:solidFill>
            <a:srgbClr val="0067B6"/>
          </a:solidFill>
          <a:latin typeface="Arial" charset="0"/>
        </a:defRPr>
      </a:lvl9pPr>
    </p:titleStyle>
    <p:bodyStyle>
      <a:lvl1pPr marL="342900" indent="-342900" algn="l" rtl="0" eaLnBrk="0" fontAlgn="base" hangingPunct="0">
        <a:lnSpc>
          <a:spcPct val="120000"/>
        </a:lnSpc>
        <a:spcBef>
          <a:spcPct val="0"/>
        </a:spcBef>
        <a:spcAft>
          <a:spcPct val="20000"/>
        </a:spcAft>
        <a:tabLst>
          <a:tab pos="573088" algn="l"/>
        </a:tabLst>
        <a:defRPr sz="2200">
          <a:solidFill>
            <a:schemeClr val="tx1"/>
          </a:solidFill>
          <a:latin typeface="+mn-lt"/>
          <a:ea typeface="+mn-ea"/>
          <a:cs typeface="+mn-cs"/>
        </a:defRPr>
      </a:lvl1pPr>
      <a:lvl2pPr marL="284163" indent="-282575" algn="l" rtl="0" eaLnBrk="0" fontAlgn="base" hangingPunct="0">
        <a:lnSpc>
          <a:spcPct val="120000"/>
        </a:lnSpc>
        <a:spcBef>
          <a:spcPct val="0"/>
        </a:spcBef>
        <a:spcAft>
          <a:spcPct val="20000"/>
        </a:spcAft>
        <a:buFont typeface="Times" pitchFamily="18" charset="0"/>
        <a:buChar char="•"/>
        <a:tabLst>
          <a:tab pos="573088" algn="l"/>
        </a:tabLst>
        <a:defRPr sz="2200">
          <a:solidFill>
            <a:schemeClr val="tx1"/>
          </a:solidFill>
          <a:latin typeface="+mn-lt"/>
        </a:defRPr>
      </a:lvl2pPr>
      <a:lvl3pPr marL="858838" indent="-285750" algn="l" rtl="0" eaLnBrk="0" fontAlgn="base" hangingPunct="0">
        <a:lnSpc>
          <a:spcPct val="120000"/>
        </a:lnSpc>
        <a:spcBef>
          <a:spcPct val="0"/>
        </a:spcBef>
        <a:spcAft>
          <a:spcPct val="20000"/>
        </a:spcAft>
        <a:buChar char="–"/>
        <a:tabLst>
          <a:tab pos="573088" algn="l"/>
        </a:tabLst>
        <a:defRPr sz="2200">
          <a:solidFill>
            <a:schemeClr val="tx1"/>
          </a:solidFill>
          <a:latin typeface="+mn-lt"/>
        </a:defRPr>
      </a:lvl3pPr>
      <a:lvl4pPr marL="1431925" indent="-285750" algn="l" rtl="0" eaLnBrk="0" fontAlgn="base" hangingPunct="0">
        <a:lnSpc>
          <a:spcPct val="120000"/>
        </a:lnSpc>
        <a:spcBef>
          <a:spcPct val="0"/>
        </a:spcBef>
        <a:spcAft>
          <a:spcPct val="20000"/>
        </a:spcAft>
        <a:buFont typeface="Times" pitchFamily="18" charset="0"/>
        <a:buChar char="•"/>
        <a:tabLst>
          <a:tab pos="573088" algn="l"/>
        </a:tabLst>
        <a:defRPr sz="2200">
          <a:solidFill>
            <a:schemeClr val="tx1"/>
          </a:solidFill>
          <a:latin typeface="+mn-lt"/>
        </a:defRPr>
      </a:lvl4pPr>
      <a:lvl5pPr marL="1995488" indent="-276225" algn="l" rtl="0" eaLnBrk="0" fontAlgn="base" hangingPunct="0">
        <a:lnSpc>
          <a:spcPct val="120000"/>
        </a:lnSpc>
        <a:spcBef>
          <a:spcPct val="0"/>
        </a:spcBef>
        <a:spcAft>
          <a:spcPct val="20000"/>
        </a:spcAft>
        <a:buChar char="»"/>
        <a:tabLst>
          <a:tab pos="573088" algn="l"/>
        </a:tabLst>
        <a:defRPr sz="2200">
          <a:solidFill>
            <a:schemeClr val="tx1"/>
          </a:solidFill>
          <a:latin typeface="+mn-lt"/>
        </a:defRPr>
      </a:lvl5pPr>
      <a:lvl6pPr marL="2452688" indent="-276225" algn="l" rtl="0" fontAlgn="base">
        <a:lnSpc>
          <a:spcPct val="120000"/>
        </a:lnSpc>
        <a:spcBef>
          <a:spcPct val="0"/>
        </a:spcBef>
        <a:spcAft>
          <a:spcPct val="20000"/>
        </a:spcAft>
        <a:buChar char="»"/>
        <a:tabLst>
          <a:tab pos="573088" algn="l"/>
        </a:tabLst>
        <a:defRPr sz="2200">
          <a:solidFill>
            <a:schemeClr val="tx1"/>
          </a:solidFill>
          <a:latin typeface="+mn-lt"/>
        </a:defRPr>
      </a:lvl6pPr>
      <a:lvl7pPr marL="2909888" indent="-276225" algn="l" rtl="0" fontAlgn="base">
        <a:lnSpc>
          <a:spcPct val="120000"/>
        </a:lnSpc>
        <a:spcBef>
          <a:spcPct val="0"/>
        </a:spcBef>
        <a:spcAft>
          <a:spcPct val="20000"/>
        </a:spcAft>
        <a:buChar char="»"/>
        <a:tabLst>
          <a:tab pos="573088" algn="l"/>
        </a:tabLst>
        <a:defRPr sz="2200">
          <a:solidFill>
            <a:schemeClr val="tx1"/>
          </a:solidFill>
          <a:latin typeface="+mn-lt"/>
        </a:defRPr>
      </a:lvl7pPr>
      <a:lvl8pPr marL="3367088" indent="-276225" algn="l" rtl="0" fontAlgn="base">
        <a:lnSpc>
          <a:spcPct val="120000"/>
        </a:lnSpc>
        <a:spcBef>
          <a:spcPct val="0"/>
        </a:spcBef>
        <a:spcAft>
          <a:spcPct val="20000"/>
        </a:spcAft>
        <a:buChar char="»"/>
        <a:tabLst>
          <a:tab pos="573088" algn="l"/>
        </a:tabLst>
        <a:defRPr sz="2200">
          <a:solidFill>
            <a:schemeClr val="tx1"/>
          </a:solidFill>
          <a:latin typeface="+mn-lt"/>
        </a:defRPr>
      </a:lvl8pPr>
      <a:lvl9pPr marL="3824288" indent="-276225" algn="l" rtl="0" fontAlgn="base">
        <a:lnSpc>
          <a:spcPct val="120000"/>
        </a:lnSpc>
        <a:spcBef>
          <a:spcPct val="0"/>
        </a:spcBef>
        <a:spcAft>
          <a:spcPct val="20000"/>
        </a:spcAft>
        <a:buChar char="»"/>
        <a:tabLst>
          <a:tab pos="573088" algn="l"/>
        </a:tabLst>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Placeholder 1"/>
          <p:cNvSpPr>
            <a:spLocks noGrp="1"/>
          </p:cNvSpPr>
          <p:nvPr>
            <p:ph type="body" sz="quarter" idx="4294967295"/>
          </p:nvPr>
        </p:nvSpPr>
        <p:spPr bwMode="auto">
          <a:xfrm>
            <a:off x="594226" y="2780928"/>
            <a:ext cx="7777163" cy="1585913"/>
          </a:xfrm>
          <a:prstGeom prst="rect">
            <a:avLst/>
          </a:prstGeom>
          <a:noFill/>
          <a:ln>
            <a:miter lim="800000"/>
            <a:headEnd/>
            <a:tailEnd/>
          </a:ln>
        </p:spPr>
        <p:txBody>
          <a:bodyPr/>
          <a:lstStyle/>
          <a:p>
            <a:pPr marL="0" indent="0" algn="ctr" eaLnBrk="1" hangingPunct="1">
              <a:buFont typeface="Arial" charset="0"/>
              <a:buNone/>
            </a:pPr>
            <a:r>
              <a:rPr lang="en-GB" sz="3600" dirty="0" smtClean="0"/>
              <a:t>Qualifications involving more than one degree-awarding body:</a:t>
            </a:r>
          </a:p>
          <a:p>
            <a:pPr marL="0" indent="0" algn="ctr" eaLnBrk="1" hangingPunct="1">
              <a:buFont typeface="Arial" charset="0"/>
              <a:buNone/>
            </a:pPr>
            <a:r>
              <a:rPr lang="en-GB" sz="3600" dirty="0" smtClean="0"/>
              <a:t>Using the Characteristics Statement</a:t>
            </a:r>
          </a:p>
        </p:txBody>
      </p:sp>
      <p:sp>
        <p:nvSpPr>
          <p:cNvPr id="17411" name="Text Placeholder 2"/>
          <p:cNvSpPr>
            <a:spLocks noGrp="1"/>
          </p:cNvSpPr>
          <p:nvPr>
            <p:ph type="body" sz="quarter" idx="4294967295"/>
          </p:nvPr>
        </p:nvSpPr>
        <p:spPr bwMode="auto">
          <a:xfrm>
            <a:off x="594226" y="4941168"/>
            <a:ext cx="7775575" cy="792163"/>
          </a:xfrm>
          <a:prstGeom prst="rect">
            <a:avLst/>
          </a:prstGeom>
          <a:noFill/>
          <a:ln>
            <a:miter lim="800000"/>
            <a:headEnd/>
            <a:tailEnd/>
          </a:ln>
        </p:spPr>
        <p:txBody>
          <a:bodyPr/>
          <a:lstStyle/>
          <a:p>
            <a:pPr marL="0" indent="0" algn="ctr" eaLnBrk="1" hangingPunct="1">
              <a:buFont typeface="Arial" charset="0"/>
              <a:buNone/>
            </a:pPr>
            <a:r>
              <a:rPr lang="en-GB" dirty="0" smtClean="0">
                <a:solidFill>
                  <a:schemeClr val="accent5">
                    <a:lumMod val="50000"/>
                  </a:schemeClr>
                </a:solidFill>
              </a:rPr>
              <a:t>Harriet Barnes</a:t>
            </a:r>
          </a:p>
          <a:p>
            <a:pPr marL="0" indent="0" algn="ctr" eaLnBrk="1" hangingPunct="1">
              <a:buFont typeface="Arial" charset="0"/>
              <a:buNone/>
            </a:pPr>
            <a:r>
              <a:rPr lang="en-GB" sz="2800" dirty="0" smtClean="0">
                <a:solidFill>
                  <a:schemeClr val="accent5">
                    <a:lumMod val="50000"/>
                  </a:schemeClr>
                </a:solidFill>
              </a:rPr>
              <a:t>Assistant Director, Standards Quality and Enhancement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GB" dirty="0" smtClean="0"/>
              <a:t>Terminology</a:t>
            </a:r>
            <a:endParaRPr lang="en-GB" dirty="0"/>
          </a:p>
        </p:txBody>
      </p:sp>
      <p:sp>
        <p:nvSpPr>
          <p:cNvPr id="4" name="Text Placeholder 3"/>
          <p:cNvSpPr>
            <a:spLocks noGrp="1"/>
          </p:cNvSpPr>
          <p:nvPr>
            <p:ph type="body" sz="quarter" idx="15"/>
          </p:nvPr>
        </p:nvSpPr>
        <p:spPr>
          <a:xfrm>
            <a:off x="756741" y="1700808"/>
            <a:ext cx="7559675" cy="3600450"/>
          </a:xfrm>
        </p:spPr>
        <p:txBody>
          <a:bodyPr/>
          <a:lstStyle/>
          <a:p>
            <a:r>
              <a:rPr lang="en-GB" dirty="0" smtClean="0"/>
              <a:t>‘</a:t>
            </a:r>
            <a:r>
              <a:rPr lang="en-GB" b="1" dirty="0" smtClean="0"/>
              <a:t>Degree-awarding </a:t>
            </a:r>
            <a:r>
              <a:rPr lang="en-GB" b="1" dirty="0"/>
              <a:t>body</a:t>
            </a:r>
            <a:r>
              <a:rPr lang="en-GB" dirty="0"/>
              <a:t>' refers both to UK degree-awarding bodies </a:t>
            </a:r>
            <a:r>
              <a:rPr lang="en-GB" dirty="0" smtClean="0"/>
              <a:t>and </a:t>
            </a:r>
            <a:r>
              <a:rPr lang="en-GB" dirty="0"/>
              <a:t>also to international bodies empowered to award higher education qualifications. These latter may not necessarily be known as 'degree-awarding bodies'. </a:t>
            </a:r>
            <a:endParaRPr lang="en-GB" dirty="0" smtClean="0"/>
          </a:p>
          <a:p>
            <a:r>
              <a:rPr lang="en-GB" dirty="0" smtClean="0"/>
              <a:t>‘</a:t>
            </a:r>
            <a:r>
              <a:rPr lang="en-GB" b="1" dirty="0" smtClean="0"/>
              <a:t>Degree</a:t>
            </a:r>
            <a:r>
              <a:rPr lang="en-GB" dirty="0"/>
              <a:t>' </a:t>
            </a:r>
            <a:r>
              <a:rPr lang="en-GB" dirty="0" smtClean="0"/>
              <a:t>is used to </a:t>
            </a:r>
            <a:r>
              <a:rPr lang="en-GB" dirty="0"/>
              <a:t>refer to the final qualification that is awarded by more than one degree-awarding body as an outcome of these </a:t>
            </a:r>
            <a:r>
              <a:rPr lang="en-GB" dirty="0" smtClean="0"/>
              <a:t>arrangements, although in some circumstances the outcome may be a </a:t>
            </a:r>
            <a:r>
              <a:rPr lang="en-GB" dirty="0"/>
              <a:t>qualification other than a </a:t>
            </a:r>
            <a:r>
              <a:rPr lang="en-GB" dirty="0" smtClean="0"/>
              <a:t>degree. </a:t>
            </a:r>
            <a:endParaRPr lang="en-GB" dirty="0"/>
          </a:p>
          <a:p>
            <a:endParaRPr lang="en-GB" dirty="0"/>
          </a:p>
        </p:txBody>
      </p:sp>
    </p:spTree>
    <p:extLst>
      <p:ext uri="{BB962C8B-B14F-4D97-AF65-F5344CB8AC3E}">
        <p14:creationId xmlns:p14="http://schemas.microsoft.com/office/powerpoint/2010/main" val="2485752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50162" y="908720"/>
            <a:ext cx="7560840" cy="647700"/>
          </a:xfrm>
        </p:spPr>
        <p:txBody>
          <a:bodyPr/>
          <a:lstStyle/>
          <a:p>
            <a:r>
              <a:rPr lang="en-GB" dirty="0" smtClean="0"/>
              <a:t>Categorisation</a:t>
            </a:r>
            <a:endParaRPr lang="en-GB" dirty="0"/>
          </a:p>
          <a:p>
            <a:endParaRPr lang="en-GB" dirty="0"/>
          </a:p>
        </p:txBody>
      </p:sp>
      <p:graphicFrame>
        <p:nvGraphicFramePr>
          <p:cNvPr id="5" name="Diagram 4"/>
          <p:cNvGraphicFramePr/>
          <p:nvPr>
            <p:extLst>
              <p:ext uri="{D42A27DB-BD31-4B8C-83A1-F6EECF244321}">
                <p14:modId xmlns:p14="http://schemas.microsoft.com/office/powerpoint/2010/main" val="3667915971"/>
              </p:ext>
            </p:extLst>
          </p:nvPr>
        </p:nvGraphicFramePr>
        <p:xfrm>
          <a:off x="739706" y="1052736"/>
          <a:ext cx="7288678"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6882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b="1" dirty="0"/>
              <a:t>Co-dependent, mutually contingent qualifications </a:t>
            </a:r>
            <a:endParaRPr lang="en-GB" b="1" dirty="0"/>
          </a:p>
          <a:p>
            <a:endParaRPr lang="en-GB" dirty="0"/>
          </a:p>
        </p:txBody>
      </p:sp>
      <p:sp>
        <p:nvSpPr>
          <p:cNvPr id="4" name="Text Placeholder 3"/>
          <p:cNvSpPr>
            <a:spLocks noGrp="1"/>
          </p:cNvSpPr>
          <p:nvPr>
            <p:ph type="body" sz="quarter" idx="15"/>
          </p:nvPr>
        </p:nvSpPr>
        <p:spPr/>
        <p:txBody>
          <a:bodyPr/>
          <a:lstStyle/>
          <a:p>
            <a:r>
              <a:rPr lang="en-GB" sz="2800" dirty="0" smtClean="0"/>
              <a:t>Students </a:t>
            </a:r>
            <a:r>
              <a:rPr lang="en-GB" sz="2800" dirty="0"/>
              <a:t>must fulfil the requirements of all degree-awarding bodies </a:t>
            </a:r>
            <a:r>
              <a:rPr lang="en-GB" sz="2800" dirty="0" smtClean="0"/>
              <a:t>involved; receipt </a:t>
            </a:r>
            <a:r>
              <a:rPr lang="en-GB" sz="2800" dirty="0"/>
              <a:t>of the final award(s) is dependent on students achieving a single, shared set of </a:t>
            </a:r>
            <a:r>
              <a:rPr lang="en-GB" sz="2800" dirty="0" smtClean="0"/>
              <a:t>criteria</a:t>
            </a:r>
          </a:p>
          <a:p>
            <a:endParaRPr lang="en-GB" sz="2800" dirty="0" smtClean="0"/>
          </a:p>
          <a:p>
            <a:r>
              <a:rPr lang="en-GB" sz="2800" dirty="0" smtClean="0"/>
              <a:t>This includes:</a:t>
            </a:r>
          </a:p>
          <a:p>
            <a:r>
              <a:rPr lang="en-GB" sz="2800" b="1" dirty="0" smtClean="0"/>
              <a:t>Joint</a:t>
            </a:r>
            <a:r>
              <a:rPr lang="en-GB" sz="2800" dirty="0" smtClean="0"/>
              <a:t> and </a:t>
            </a:r>
            <a:r>
              <a:rPr lang="en-GB" sz="2800" b="1" dirty="0" smtClean="0"/>
              <a:t>double/multiple</a:t>
            </a:r>
            <a:r>
              <a:rPr lang="en-GB" sz="2800" dirty="0" smtClean="0"/>
              <a:t> degrees (Bologna definition)</a:t>
            </a:r>
          </a:p>
        </p:txBody>
      </p:sp>
    </p:spTree>
    <p:extLst>
      <p:ext uri="{BB962C8B-B14F-4D97-AF65-F5344CB8AC3E}">
        <p14:creationId xmlns:p14="http://schemas.microsoft.com/office/powerpoint/2010/main" val="1367666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b="1" dirty="0"/>
              <a:t>Integrated but independent qualifications </a:t>
            </a:r>
            <a:endParaRPr lang="en-GB" b="1" dirty="0"/>
          </a:p>
          <a:p>
            <a:endParaRPr lang="en-GB" dirty="0"/>
          </a:p>
        </p:txBody>
      </p:sp>
      <p:sp>
        <p:nvSpPr>
          <p:cNvPr id="4" name="Text Placeholder 3"/>
          <p:cNvSpPr>
            <a:spLocks noGrp="1"/>
          </p:cNvSpPr>
          <p:nvPr>
            <p:ph type="body" sz="quarter" idx="15"/>
          </p:nvPr>
        </p:nvSpPr>
        <p:spPr/>
        <p:txBody>
          <a:bodyPr/>
          <a:lstStyle/>
          <a:p>
            <a:pPr marL="0" lvl="1" indent="0"/>
            <a:r>
              <a:rPr lang="en-GB" dirty="0" smtClean="0">
                <a:effectLst>
                  <a:glow>
                    <a:srgbClr val="000000"/>
                  </a:glow>
                  <a:outerShdw sx="0" sy="0">
                    <a:srgbClr val="000000"/>
                  </a:outerShdw>
                  <a:reflection stA="0" endPos="0" fadeDir="0" sx="0" sy="0"/>
                </a:effectLst>
              </a:rPr>
              <a:t>A jointly </a:t>
            </a:r>
            <a:r>
              <a:rPr lang="en-GB" dirty="0">
                <a:effectLst>
                  <a:glow>
                    <a:srgbClr val="000000"/>
                  </a:glow>
                  <a:outerShdw sx="0" sy="0">
                    <a:srgbClr val="000000"/>
                  </a:outerShdw>
                  <a:reflection stA="0" endPos="0" fadeDir="0" sx="0" sy="0"/>
                </a:effectLst>
              </a:rPr>
              <a:t>conceived programme, </a:t>
            </a:r>
            <a:r>
              <a:rPr lang="en-GB" dirty="0" smtClean="0">
                <a:effectLst>
                  <a:glow>
                    <a:srgbClr val="000000"/>
                  </a:glow>
                  <a:outerShdw sx="0" sy="0">
                    <a:srgbClr val="000000"/>
                  </a:outerShdw>
                  <a:reflection stA="0" endPos="0" fadeDir="0" sx="0" sy="0"/>
                </a:effectLst>
              </a:rPr>
              <a:t>but a </a:t>
            </a:r>
            <a:r>
              <a:rPr lang="en-GB" dirty="0">
                <a:effectLst>
                  <a:glow>
                    <a:srgbClr val="000000"/>
                  </a:glow>
                  <a:outerShdw sx="0" sy="0">
                    <a:srgbClr val="000000"/>
                  </a:outerShdw>
                  <a:reflection stA="0" endPos="0" fadeDir="0" sx="0" sy="0"/>
                </a:effectLst>
              </a:rPr>
              <a:t>student does not need to satisfy the requirements of all the partners to receive an </a:t>
            </a:r>
            <a:r>
              <a:rPr lang="en-GB" dirty="0" smtClean="0">
                <a:effectLst>
                  <a:glow>
                    <a:srgbClr val="000000"/>
                  </a:glow>
                  <a:outerShdw sx="0" sy="0">
                    <a:srgbClr val="000000"/>
                  </a:outerShdw>
                  <a:reflection stA="0" endPos="0" fadeDir="0" sx="0" sy="0"/>
                </a:effectLst>
              </a:rPr>
              <a:t>award; students achieve </a:t>
            </a:r>
            <a:r>
              <a:rPr lang="en-GB" dirty="0">
                <a:effectLst>
                  <a:glow>
                    <a:srgbClr val="000000"/>
                  </a:glow>
                  <a:outerShdw sx="0" sy="0">
                    <a:srgbClr val="000000"/>
                  </a:outerShdw>
                  <a:reflection stA="0" endPos="0" fadeDir="0" sx="0" sy="0"/>
                </a:effectLst>
              </a:rPr>
              <a:t>more than one distinct set of </a:t>
            </a:r>
            <a:r>
              <a:rPr lang="en-GB" dirty="0" smtClean="0">
                <a:effectLst>
                  <a:glow>
                    <a:srgbClr val="000000"/>
                  </a:glow>
                  <a:outerShdw sx="0" sy="0">
                    <a:srgbClr val="000000"/>
                  </a:outerShdw>
                  <a:reflection stA="0" endPos="0" fadeDir="0" sx="0" sy="0"/>
                </a:effectLst>
              </a:rPr>
              <a:t>criteria</a:t>
            </a:r>
          </a:p>
          <a:p>
            <a:pPr marL="0" lvl="1" indent="0"/>
            <a:endParaRPr lang="en-GB" dirty="0">
              <a:effectLst>
                <a:glow>
                  <a:srgbClr val="000000"/>
                </a:glow>
                <a:outerShdw sx="0" sy="0">
                  <a:srgbClr val="000000"/>
                </a:outerShdw>
                <a:reflection stA="0" endPos="0" fadeDir="0" sx="0" sy="0"/>
              </a:effectLst>
            </a:endParaRPr>
          </a:p>
          <a:p>
            <a:pPr marL="0" lvl="1" indent="0"/>
            <a:r>
              <a:rPr lang="en-GB" dirty="0" smtClean="0">
                <a:effectLst>
                  <a:glow>
                    <a:srgbClr val="000000"/>
                  </a:glow>
                  <a:outerShdw sx="0" sy="0">
                    <a:srgbClr val="000000"/>
                  </a:outerShdw>
                  <a:reflection stA="0" endPos="0" fadeDir="0" sx="0" sy="0"/>
                </a:effectLst>
              </a:rPr>
              <a:t>This includes:</a:t>
            </a:r>
          </a:p>
          <a:p>
            <a:pPr marL="0" lvl="1" indent="0"/>
            <a:r>
              <a:rPr lang="en-GB" b="1" dirty="0" smtClean="0">
                <a:effectLst>
                  <a:glow>
                    <a:srgbClr val="000000"/>
                  </a:glow>
                  <a:outerShdw sx="0" sy="0">
                    <a:srgbClr val="000000"/>
                  </a:outerShdw>
                  <a:reflection stA="0" endPos="0" fadeDir="0" sx="0" sy="0"/>
                </a:effectLst>
              </a:rPr>
              <a:t>Dual</a:t>
            </a:r>
            <a:r>
              <a:rPr lang="en-GB" dirty="0" smtClean="0">
                <a:effectLst>
                  <a:glow>
                    <a:srgbClr val="000000"/>
                  </a:glow>
                  <a:outerShdw sx="0" sy="0">
                    <a:srgbClr val="000000"/>
                  </a:outerShdw>
                  <a:reflection stA="0" endPos="0" fadeDir="0" sx="0" sy="0"/>
                </a:effectLst>
              </a:rPr>
              <a:t> degrees (Bologna definition)</a:t>
            </a:r>
            <a:endParaRPr lang="en-GB" dirty="0">
              <a:effectLst>
                <a:glow>
                  <a:srgbClr val="000000"/>
                </a:glow>
                <a:outerShdw sx="0" sy="0">
                  <a:srgbClr val="000000"/>
                </a:outerShdw>
                <a:reflection stA="0" endPos="0" fadeDir="0" sx="0" sy="0"/>
              </a:effectLst>
            </a:endParaRPr>
          </a:p>
          <a:p>
            <a:endParaRPr lang="en-GB" dirty="0"/>
          </a:p>
        </p:txBody>
      </p:sp>
    </p:spTree>
    <p:extLst>
      <p:ext uri="{BB962C8B-B14F-4D97-AF65-F5344CB8AC3E}">
        <p14:creationId xmlns:p14="http://schemas.microsoft.com/office/powerpoint/2010/main" val="2599373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bwMode="auto">
          <a:xfrm>
            <a:off x="755576" y="836712"/>
            <a:ext cx="7273925" cy="4895850"/>
          </a:xfrm>
          <a:prstGeom prst="rect">
            <a:avLst/>
          </a:prstGeom>
          <a:noFill/>
          <a:ln w="9525">
            <a:noFill/>
            <a:miter lim="800000"/>
            <a:headEnd/>
            <a:tailEnd/>
          </a:ln>
        </p:spPr>
        <p:txBody>
          <a:bodyPr anchor="ctr"/>
          <a:lstStyle/>
          <a:p>
            <a:pPr>
              <a:lnSpc>
                <a:spcPct val="110000"/>
              </a:lnSpc>
              <a:spcBef>
                <a:spcPct val="20000"/>
              </a:spcBef>
            </a:pPr>
            <a:r>
              <a:rPr lang="en-GB" sz="5400" baseline="30000" dirty="0" smtClean="0">
                <a:solidFill>
                  <a:schemeClr val="bg1"/>
                </a:solidFill>
              </a:rPr>
              <a:t> </a:t>
            </a:r>
            <a:r>
              <a:rPr lang="en-GB" sz="5400" baseline="30000" dirty="0">
                <a:solidFill>
                  <a:schemeClr val="bg1"/>
                </a:solidFill>
              </a:rPr>
              <a:t>Using the statement</a:t>
            </a:r>
          </a:p>
        </p:txBody>
      </p:sp>
    </p:spTree>
    <p:extLst>
      <p:ext uri="{BB962C8B-B14F-4D97-AF65-F5344CB8AC3E}">
        <p14:creationId xmlns:p14="http://schemas.microsoft.com/office/powerpoint/2010/main" val="1734238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GB" dirty="0"/>
              <a:t>Approaches to quality assurance</a:t>
            </a:r>
          </a:p>
        </p:txBody>
      </p:sp>
      <p:sp>
        <p:nvSpPr>
          <p:cNvPr id="4" name="Text Placeholder 3"/>
          <p:cNvSpPr>
            <a:spLocks noGrp="1"/>
          </p:cNvSpPr>
          <p:nvPr>
            <p:ph type="body" sz="quarter" idx="15"/>
          </p:nvPr>
        </p:nvSpPr>
        <p:spPr/>
        <p:txBody>
          <a:bodyPr/>
          <a:lstStyle/>
          <a:p>
            <a:pPr marL="342900" indent="-342900">
              <a:buFont typeface="Arial" panose="020B0604020202020204" pitchFamily="34" charset="0"/>
              <a:buChar char="•"/>
            </a:pPr>
            <a:r>
              <a:rPr lang="en-GB" dirty="0" smtClean="0"/>
              <a:t>Academic oversight (Expectation A2.1)</a:t>
            </a:r>
          </a:p>
          <a:p>
            <a:pPr marL="342900" indent="-342900">
              <a:buFont typeface="Arial" panose="020B0604020202020204" pitchFamily="34" charset="0"/>
              <a:buChar char="•"/>
            </a:pPr>
            <a:r>
              <a:rPr lang="en-GB" dirty="0" smtClean="0"/>
              <a:t>Academic regulations (</a:t>
            </a:r>
            <a:r>
              <a:rPr lang="en-GB" dirty="0"/>
              <a:t>Expectation </a:t>
            </a:r>
            <a:r>
              <a:rPr lang="en-GB" dirty="0" smtClean="0"/>
              <a:t>A2.1)</a:t>
            </a:r>
          </a:p>
          <a:p>
            <a:pPr marL="342900" indent="-342900">
              <a:buFont typeface="Arial" panose="020B0604020202020204" pitchFamily="34" charset="0"/>
              <a:buChar char="•"/>
            </a:pPr>
            <a:r>
              <a:rPr lang="en-GB" dirty="0" smtClean="0"/>
              <a:t>Programme approval (</a:t>
            </a:r>
            <a:r>
              <a:rPr lang="en-GB" dirty="0"/>
              <a:t>Expectation </a:t>
            </a:r>
            <a:r>
              <a:rPr lang="en-GB" dirty="0" smtClean="0"/>
              <a:t>A3.1)</a:t>
            </a:r>
          </a:p>
          <a:p>
            <a:pPr marL="342900" indent="-342900">
              <a:buFont typeface="Arial" panose="020B0604020202020204" pitchFamily="34" charset="0"/>
              <a:buChar char="•"/>
            </a:pPr>
            <a:r>
              <a:rPr lang="en-GB" dirty="0" smtClean="0"/>
              <a:t>Assessment (</a:t>
            </a:r>
            <a:r>
              <a:rPr lang="en-GB" dirty="0"/>
              <a:t>Expectation </a:t>
            </a:r>
            <a:r>
              <a:rPr lang="en-GB" dirty="0" smtClean="0"/>
              <a:t>A3.2)</a:t>
            </a:r>
          </a:p>
          <a:p>
            <a:pPr marL="342900" indent="-342900">
              <a:buFont typeface="Arial" panose="020B0604020202020204" pitchFamily="34" charset="0"/>
              <a:buChar char="•"/>
            </a:pPr>
            <a:r>
              <a:rPr lang="en-GB" dirty="0" smtClean="0"/>
              <a:t>Examination board (</a:t>
            </a:r>
            <a:r>
              <a:rPr lang="en-GB" dirty="0"/>
              <a:t>Expectation </a:t>
            </a:r>
            <a:r>
              <a:rPr lang="en-GB" dirty="0" smtClean="0"/>
              <a:t>A3.2)</a:t>
            </a:r>
          </a:p>
          <a:p>
            <a:pPr marL="342900" indent="-342900">
              <a:buFont typeface="Arial" panose="020B0604020202020204" pitchFamily="34" charset="0"/>
              <a:buChar char="•"/>
            </a:pPr>
            <a:r>
              <a:rPr lang="en-GB" dirty="0" smtClean="0"/>
              <a:t>External examining (</a:t>
            </a:r>
            <a:r>
              <a:rPr lang="en-GB" dirty="0"/>
              <a:t>Expectation </a:t>
            </a:r>
            <a:r>
              <a:rPr lang="en-GB" dirty="0" smtClean="0"/>
              <a:t>A3.4)</a:t>
            </a:r>
          </a:p>
          <a:p>
            <a:pPr marL="342900" indent="-342900">
              <a:buFont typeface="Arial" panose="020B0604020202020204" pitchFamily="34" charset="0"/>
              <a:buChar char="•"/>
            </a:pPr>
            <a:r>
              <a:rPr lang="en-GB" dirty="0" smtClean="0"/>
              <a:t>Monitoring and review (</a:t>
            </a:r>
            <a:r>
              <a:rPr lang="en-GB" dirty="0"/>
              <a:t>Expectation </a:t>
            </a:r>
            <a:r>
              <a:rPr lang="en-GB" dirty="0" smtClean="0"/>
              <a:t>A3. 3)</a:t>
            </a:r>
          </a:p>
          <a:p>
            <a:pPr marL="342900" indent="-342900">
              <a:buFont typeface="Arial" panose="020B0604020202020204" pitchFamily="34" charset="0"/>
              <a:buChar char="•"/>
            </a:pPr>
            <a:r>
              <a:rPr lang="en-GB" dirty="0" smtClean="0"/>
              <a:t>Certification and transcripts (</a:t>
            </a:r>
            <a:r>
              <a:rPr lang="en-GB" dirty="0"/>
              <a:t>Expectation </a:t>
            </a:r>
            <a:r>
              <a:rPr lang="en-GB" dirty="0" smtClean="0"/>
              <a:t>A2.2)</a:t>
            </a:r>
          </a:p>
          <a:p>
            <a:endParaRPr lang="en-GB" dirty="0"/>
          </a:p>
        </p:txBody>
      </p:sp>
    </p:spTree>
    <p:extLst>
      <p:ext uri="{BB962C8B-B14F-4D97-AF65-F5344CB8AC3E}">
        <p14:creationId xmlns:p14="http://schemas.microsoft.com/office/powerpoint/2010/main" val="2635913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64851" y="908720"/>
            <a:ext cx="7560840" cy="647700"/>
          </a:xfrm>
        </p:spPr>
        <p:txBody>
          <a:bodyPr/>
          <a:lstStyle/>
          <a:p>
            <a:r>
              <a:rPr lang="en-GB" dirty="0" smtClean="0"/>
              <a:t>Understanding the differences</a:t>
            </a:r>
            <a:endParaRPr lang="en-GB" dirty="0"/>
          </a:p>
        </p:txBody>
      </p:sp>
      <p:sp>
        <p:nvSpPr>
          <p:cNvPr id="4" name="Text Placeholder 3"/>
          <p:cNvSpPr>
            <a:spLocks noGrp="1"/>
          </p:cNvSpPr>
          <p:nvPr>
            <p:ph type="body" sz="quarter" idx="15"/>
          </p:nvPr>
        </p:nvSpPr>
        <p:spPr/>
        <p:txBody>
          <a:bodyPr/>
          <a:lstStyle/>
          <a:p>
            <a:pPr lvl="1"/>
            <a:r>
              <a:rPr lang="en-GB" dirty="0"/>
              <a:t>How many sets of ‘criteria’?</a:t>
            </a:r>
          </a:p>
          <a:p>
            <a:pPr lvl="1"/>
            <a:r>
              <a:rPr lang="en-GB" dirty="0"/>
              <a:t>Can you get one award without the other?</a:t>
            </a:r>
          </a:p>
          <a:p>
            <a:pPr lvl="1"/>
            <a:r>
              <a:rPr lang="en-GB" dirty="0"/>
              <a:t>How many pieces of paper?</a:t>
            </a:r>
          </a:p>
          <a:p>
            <a:pPr lvl="1"/>
            <a:r>
              <a:rPr lang="en-GB" dirty="0"/>
              <a:t>How many sets of regulations?</a:t>
            </a:r>
          </a:p>
          <a:p>
            <a:pPr lvl="1"/>
            <a:r>
              <a:rPr lang="en-GB" dirty="0"/>
              <a:t>What does the external examiner look at?</a:t>
            </a:r>
          </a:p>
          <a:p>
            <a:endParaRPr lang="en-GB" dirty="0"/>
          </a:p>
        </p:txBody>
      </p:sp>
    </p:spTree>
    <p:extLst>
      <p:ext uri="{BB962C8B-B14F-4D97-AF65-F5344CB8AC3E}">
        <p14:creationId xmlns:p14="http://schemas.microsoft.com/office/powerpoint/2010/main" val="4086780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d.murch\AppData\Local\Microsoft\Windows\Temporary Internet Files\Content.IE5\SCWC4WMR\Chart_Q16_150409.png"/>
          <p:cNvPicPr>
            <a:picLocks noGrp="1"/>
          </p:cNvPicPr>
          <p:nvPr>
            <p:ph sz="quarter" idx="15"/>
          </p:nvPr>
        </p:nvPicPr>
        <p:blipFill>
          <a:blip r:embed="rId3" cstate="print">
            <a:extLst>
              <a:ext uri="{28A0092B-C50C-407E-A947-70E740481C1C}">
                <a14:useLocalDpi xmlns:a14="http://schemas.microsoft.com/office/drawing/2010/main" val="0"/>
              </a:ext>
            </a:extLst>
          </a:blip>
          <a:srcRect/>
          <a:stretch>
            <a:fillRect/>
          </a:stretch>
        </p:blipFill>
        <p:spPr bwMode="auto">
          <a:xfrm>
            <a:off x="1232956" y="1339430"/>
            <a:ext cx="6291372" cy="4897882"/>
          </a:xfrm>
          <a:prstGeom prst="rect">
            <a:avLst/>
          </a:prstGeom>
          <a:noFill/>
          <a:ln>
            <a:noFill/>
          </a:ln>
        </p:spPr>
      </p:pic>
      <p:sp>
        <p:nvSpPr>
          <p:cNvPr id="3" name="Text Placeholder 2"/>
          <p:cNvSpPr>
            <a:spLocks noGrp="1"/>
          </p:cNvSpPr>
          <p:nvPr>
            <p:ph type="body" sz="quarter" idx="14"/>
          </p:nvPr>
        </p:nvSpPr>
        <p:spPr>
          <a:xfrm>
            <a:off x="755576" y="548680"/>
            <a:ext cx="7560840" cy="647700"/>
          </a:xfrm>
        </p:spPr>
        <p:txBody>
          <a:bodyPr/>
          <a:lstStyle/>
          <a:p>
            <a:r>
              <a:rPr lang="en-GB" dirty="0" smtClean="0"/>
              <a:t>Is it double counting?</a:t>
            </a:r>
            <a:endParaRPr lang="en-GB" dirty="0"/>
          </a:p>
        </p:txBody>
      </p:sp>
    </p:spTree>
    <p:extLst>
      <p:ext uri="{BB962C8B-B14F-4D97-AF65-F5344CB8AC3E}">
        <p14:creationId xmlns:p14="http://schemas.microsoft.com/office/powerpoint/2010/main" val="4271816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1"/>
          <p:cNvSpPr txBox="1">
            <a:spLocks/>
          </p:cNvSpPr>
          <p:nvPr/>
        </p:nvSpPr>
        <p:spPr bwMode="auto">
          <a:xfrm>
            <a:off x="827584" y="836712"/>
            <a:ext cx="7273925" cy="4895850"/>
          </a:xfrm>
          <a:prstGeom prst="rect">
            <a:avLst/>
          </a:prstGeom>
          <a:noFill/>
          <a:ln w="9525">
            <a:noFill/>
            <a:miter lim="800000"/>
            <a:headEnd/>
            <a:tailEnd/>
          </a:ln>
        </p:spPr>
        <p:txBody>
          <a:bodyPr anchor="ctr"/>
          <a:lstStyle/>
          <a:p>
            <a:pPr>
              <a:lnSpc>
                <a:spcPct val="110000"/>
              </a:lnSpc>
              <a:spcBef>
                <a:spcPct val="20000"/>
              </a:spcBef>
            </a:pPr>
            <a:r>
              <a:rPr lang="en-GB" sz="5400" baseline="30000" dirty="0" smtClean="0">
                <a:solidFill>
                  <a:schemeClr val="bg1"/>
                </a:solidFill>
              </a:rPr>
              <a:t>What and why?</a:t>
            </a:r>
            <a:endParaRPr lang="en-GB" sz="5400" baseline="30000" dirty="0">
              <a:solidFill>
                <a:schemeClr val="bg1"/>
              </a:solidFill>
            </a:endParaRPr>
          </a:p>
        </p:txBody>
      </p:sp>
    </p:spTree>
    <p:extLst>
      <p:ext uri="{BB962C8B-B14F-4D97-AF65-F5344CB8AC3E}">
        <p14:creationId xmlns:p14="http://schemas.microsoft.com/office/powerpoint/2010/main" val="1701082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755576" y="692696"/>
            <a:ext cx="7559675" cy="5040610"/>
          </a:xfrm>
        </p:spPr>
        <p:txBody>
          <a:bodyPr/>
          <a:lstStyle/>
          <a:p>
            <a:r>
              <a:rPr lang="en-GB" dirty="0"/>
              <a:t>Qualifications involving more than one degree-awarding body are distinctive because they involve a UK degree-awarding body working with at least one other body empowered to award higher education qualifications in a way that involves some pooling of those awarding powers. </a:t>
            </a:r>
            <a:r>
              <a:rPr lang="en-GB" dirty="0" smtClean="0"/>
              <a:t>Two </a:t>
            </a:r>
            <a:r>
              <a:rPr lang="en-GB" dirty="0"/>
              <a:t>or more organisations are working together as equals, each with responsibility for the academic standards of the award being made in their name. </a:t>
            </a:r>
          </a:p>
          <a:p>
            <a:endParaRPr lang="en-GB" dirty="0" smtClean="0"/>
          </a:p>
          <a:p>
            <a:r>
              <a:rPr lang="en-GB" dirty="0"/>
              <a:t>This is different from arrangements for working with others where the UK </a:t>
            </a:r>
            <a:r>
              <a:rPr lang="en-GB" dirty="0" smtClean="0"/>
              <a:t>degree-awarding </a:t>
            </a:r>
            <a:r>
              <a:rPr lang="en-GB" dirty="0"/>
              <a:t>body works with a delivery organisation that does not have degree awarding powers </a:t>
            </a:r>
            <a:r>
              <a:rPr lang="en-GB" dirty="0" smtClean="0"/>
              <a:t>to </a:t>
            </a:r>
            <a:r>
              <a:rPr lang="en-GB" dirty="0"/>
              <a:t>provide learning opportunities. </a:t>
            </a:r>
          </a:p>
        </p:txBody>
      </p:sp>
    </p:spTree>
    <p:extLst>
      <p:ext uri="{BB962C8B-B14F-4D97-AF65-F5344CB8AC3E}">
        <p14:creationId xmlns:p14="http://schemas.microsoft.com/office/powerpoint/2010/main" val="4237027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GB" dirty="0" smtClean="0"/>
              <a:t>Drivers </a:t>
            </a:r>
            <a:endParaRPr lang="en-GB" dirty="0"/>
          </a:p>
        </p:txBody>
      </p:sp>
      <p:sp>
        <p:nvSpPr>
          <p:cNvPr id="4" name="Text Placeholder 3"/>
          <p:cNvSpPr>
            <a:spLocks noGrp="1"/>
          </p:cNvSpPr>
          <p:nvPr>
            <p:ph type="body" sz="quarter" idx="15"/>
          </p:nvPr>
        </p:nvSpPr>
        <p:spPr/>
        <p:txBody>
          <a:bodyPr/>
          <a:lstStyle/>
          <a:p>
            <a:pPr marL="342900" indent="-342900">
              <a:buFont typeface="Arial" panose="020B0604020202020204" pitchFamily="34" charset="0"/>
              <a:buChar char="•"/>
            </a:pPr>
            <a:r>
              <a:rPr lang="en-GB" dirty="0" smtClean="0"/>
              <a:t>Bologna Process and Erasmus</a:t>
            </a:r>
          </a:p>
          <a:p>
            <a:pPr marL="342900" indent="-342900">
              <a:buFont typeface="Arial" panose="020B0604020202020204" pitchFamily="34" charset="0"/>
              <a:buChar char="•"/>
            </a:pPr>
            <a:r>
              <a:rPr lang="en-GB" dirty="0" smtClean="0"/>
              <a:t>Joint medical schools</a:t>
            </a:r>
          </a:p>
          <a:p>
            <a:pPr marL="342900" indent="-342900">
              <a:buFont typeface="Arial" panose="020B0604020202020204" pitchFamily="34" charset="0"/>
              <a:buChar char="•"/>
            </a:pPr>
            <a:r>
              <a:rPr lang="en-GB" dirty="0" smtClean="0"/>
              <a:t>Research collaboration</a:t>
            </a:r>
          </a:p>
          <a:p>
            <a:pPr marL="342900" indent="-342900">
              <a:buFont typeface="Arial" panose="020B0604020202020204" pitchFamily="34" charset="0"/>
              <a:buChar char="•"/>
            </a:pPr>
            <a:r>
              <a:rPr lang="en-GB" dirty="0" smtClean="0"/>
              <a:t>Growing maturity of delivery organisations internationally</a:t>
            </a:r>
          </a:p>
        </p:txBody>
      </p:sp>
    </p:spTree>
    <p:extLst>
      <p:ext uri="{BB962C8B-B14F-4D97-AF65-F5344CB8AC3E}">
        <p14:creationId xmlns:p14="http://schemas.microsoft.com/office/powerpoint/2010/main" val="1491254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GB" dirty="0" smtClean="0"/>
              <a:t>Challenges</a:t>
            </a:r>
            <a:endParaRPr lang="en-GB" dirty="0"/>
          </a:p>
        </p:txBody>
      </p:sp>
      <p:sp>
        <p:nvSpPr>
          <p:cNvPr id="4" name="Text Placeholder 3"/>
          <p:cNvSpPr>
            <a:spLocks noGrp="1"/>
          </p:cNvSpPr>
          <p:nvPr>
            <p:ph type="body" sz="quarter" idx="15"/>
          </p:nvPr>
        </p:nvSpPr>
        <p:spPr>
          <a:xfrm>
            <a:off x="787615" y="1628800"/>
            <a:ext cx="7559675" cy="3600450"/>
          </a:xfrm>
        </p:spPr>
        <p:txBody>
          <a:bodyPr/>
          <a:lstStyle/>
          <a:p>
            <a:pPr marL="342900" lvl="0" indent="-342900">
              <a:buFont typeface="Arial" panose="020B0604020202020204" pitchFamily="34" charset="0"/>
              <a:buChar char="•"/>
            </a:pPr>
            <a:r>
              <a:rPr lang="en-GB" dirty="0"/>
              <a:t>The legal authority to award a qualification jointly </a:t>
            </a:r>
            <a:r>
              <a:rPr lang="en-GB" dirty="0" smtClean="0"/>
              <a:t>or </a:t>
            </a:r>
            <a:r>
              <a:rPr lang="en-GB" dirty="0"/>
              <a:t>otherwise to award a qualification with another degree-awarding </a:t>
            </a:r>
            <a:r>
              <a:rPr lang="en-GB" dirty="0" smtClean="0"/>
              <a:t>body</a:t>
            </a:r>
            <a:endParaRPr lang="en-GB" dirty="0"/>
          </a:p>
          <a:p>
            <a:pPr marL="342900" lvl="0" indent="-342900">
              <a:buFont typeface="Arial" panose="020B0604020202020204" pitchFamily="34" charset="0"/>
              <a:buChar char="•"/>
            </a:pPr>
            <a:r>
              <a:rPr lang="en-GB" dirty="0"/>
              <a:t>The potential risk to the security of a degree-awarding body's own </a:t>
            </a:r>
            <a:r>
              <a:rPr lang="en-GB" dirty="0" smtClean="0"/>
              <a:t>academic standards</a:t>
            </a:r>
            <a:endParaRPr lang="en-GB" dirty="0"/>
          </a:p>
          <a:p>
            <a:pPr marL="342900" lvl="0" indent="-342900">
              <a:buFont typeface="Arial" panose="020B0604020202020204" pitchFamily="34" charset="0"/>
              <a:buChar char="•"/>
            </a:pPr>
            <a:r>
              <a:rPr lang="en-GB" dirty="0"/>
              <a:t>The recognition by other jurisdictions of qualifications involving more than one degree-awarding </a:t>
            </a:r>
            <a:r>
              <a:rPr lang="en-GB" dirty="0" smtClean="0"/>
              <a:t>body</a:t>
            </a:r>
            <a:endParaRPr lang="en-GB" dirty="0"/>
          </a:p>
          <a:p>
            <a:pPr marL="342900" lvl="0" indent="-342900">
              <a:buFont typeface="Arial" panose="020B0604020202020204" pitchFamily="34" charset="0"/>
              <a:buChar char="•"/>
            </a:pPr>
            <a:r>
              <a:rPr lang="en-GB" dirty="0"/>
              <a:t>Providing clarity for students in relation to a variety of arrangements and the potential for inaccurate or misleading </a:t>
            </a:r>
            <a:r>
              <a:rPr lang="en-GB" dirty="0" smtClean="0"/>
              <a:t>information</a:t>
            </a:r>
            <a:endParaRPr lang="en-GB" dirty="0"/>
          </a:p>
          <a:p>
            <a:endParaRPr lang="en-GB" dirty="0"/>
          </a:p>
        </p:txBody>
      </p:sp>
    </p:spTree>
    <p:extLst>
      <p:ext uri="{BB962C8B-B14F-4D97-AF65-F5344CB8AC3E}">
        <p14:creationId xmlns:p14="http://schemas.microsoft.com/office/powerpoint/2010/main" val="2425524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bwMode="auto">
          <a:xfrm>
            <a:off x="755576" y="836712"/>
            <a:ext cx="7273925" cy="4895850"/>
          </a:xfrm>
          <a:prstGeom prst="rect">
            <a:avLst/>
          </a:prstGeom>
          <a:noFill/>
          <a:ln w="9525">
            <a:noFill/>
            <a:miter lim="800000"/>
            <a:headEnd/>
            <a:tailEnd/>
          </a:ln>
        </p:spPr>
        <p:txBody>
          <a:bodyPr anchor="ctr"/>
          <a:lstStyle/>
          <a:p>
            <a:pPr>
              <a:lnSpc>
                <a:spcPct val="110000"/>
              </a:lnSpc>
              <a:spcBef>
                <a:spcPct val="20000"/>
              </a:spcBef>
            </a:pPr>
            <a:r>
              <a:rPr lang="en-GB" sz="5400" baseline="30000" dirty="0" smtClean="0">
                <a:solidFill>
                  <a:schemeClr val="bg1"/>
                </a:solidFill>
              </a:rPr>
              <a:t> </a:t>
            </a:r>
            <a:r>
              <a:rPr lang="en-GB" sz="5400" baseline="30000" dirty="0">
                <a:solidFill>
                  <a:schemeClr val="bg1"/>
                </a:solidFill>
              </a:rPr>
              <a:t>Characteristics statement</a:t>
            </a:r>
          </a:p>
        </p:txBody>
      </p:sp>
    </p:spTree>
    <p:extLst>
      <p:ext uri="{BB962C8B-B14F-4D97-AF65-F5344CB8AC3E}">
        <p14:creationId xmlns:p14="http://schemas.microsoft.com/office/powerpoint/2010/main" val="469952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826419" y="332656"/>
            <a:ext cx="7560840" cy="647700"/>
          </a:xfrm>
        </p:spPr>
        <p:txBody>
          <a:bodyPr/>
          <a:lstStyle/>
          <a:p>
            <a:r>
              <a:rPr lang="en-GB" dirty="0" smtClean="0"/>
              <a:t>Quality Code context:</a:t>
            </a:r>
          </a:p>
          <a:p>
            <a:r>
              <a:rPr lang="en-GB" dirty="0" smtClean="0"/>
              <a:t>Expectation A1</a:t>
            </a:r>
            <a:endParaRPr lang="en-GB" dirty="0"/>
          </a:p>
        </p:txBody>
      </p:sp>
      <p:sp>
        <p:nvSpPr>
          <p:cNvPr id="4" name="Text Placeholder 3"/>
          <p:cNvSpPr>
            <a:spLocks noGrp="1"/>
          </p:cNvSpPr>
          <p:nvPr>
            <p:ph type="body" sz="quarter" idx="15"/>
          </p:nvPr>
        </p:nvSpPr>
        <p:spPr>
          <a:xfrm>
            <a:off x="827584" y="1700808"/>
            <a:ext cx="7559675" cy="4176464"/>
          </a:xfrm>
        </p:spPr>
        <p:txBody>
          <a:bodyPr/>
          <a:lstStyle/>
          <a:p>
            <a:r>
              <a:rPr lang="en-GB" sz="2200" dirty="0" smtClean="0"/>
              <a:t>In </a:t>
            </a:r>
            <a:r>
              <a:rPr lang="en-GB" sz="2200" dirty="0"/>
              <a:t>order to secure threshold academic standards, degree-awarding bodies:</a:t>
            </a:r>
          </a:p>
          <a:p>
            <a:pPr marL="457200" indent="-457200">
              <a:buAutoNum type="alphaLcParenR"/>
            </a:pPr>
            <a:r>
              <a:rPr lang="en-GB" sz="2200" dirty="0" smtClean="0"/>
              <a:t>ensure </a:t>
            </a:r>
            <a:r>
              <a:rPr lang="en-GB" sz="2200" dirty="0"/>
              <a:t>that the requirements of </a:t>
            </a:r>
            <a:r>
              <a:rPr lang="en-GB" sz="2200" dirty="0" smtClean="0"/>
              <a:t>the  FHEQ/FQHEIS are </a:t>
            </a:r>
            <a:r>
              <a:rPr lang="en-GB" sz="2200" dirty="0"/>
              <a:t>met </a:t>
            </a:r>
            <a:endParaRPr lang="en-GB" sz="2200" dirty="0" smtClean="0"/>
          </a:p>
          <a:p>
            <a:pPr marL="457200" indent="-457200">
              <a:buAutoNum type="alphaLcParenR"/>
            </a:pPr>
            <a:r>
              <a:rPr lang="en-GB" sz="2200" b="1" dirty="0" smtClean="0"/>
              <a:t>consider </a:t>
            </a:r>
            <a:r>
              <a:rPr lang="en-GB" sz="2200" b="1" dirty="0"/>
              <a:t>and take account of QAA's guidance on qualification </a:t>
            </a:r>
            <a:r>
              <a:rPr lang="en-GB" sz="2200" b="1" dirty="0" smtClean="0"/>
              <a:t>characteristics</a:t>
            </a:r>
          </a:p>
          <a:p>
            <a:pPr marL="457200" indent="-457200">
              <a:buAutoNum type="alphaLcParenR"/>
            </a:pPr>
            <a:r>
              <a:rPr lang="en-GB" sz="2200" dirty="0" smtClean="0"/>
              <a:t>where </a:t>
            </a:r>
            <a:r>
              <a:rPr lang="en-GB" sz="2200" dirty="0"/>
              <a:t>they award UK credit, assign credit values and design programmes that </a:t>
            </a:r>
            <a:r>
              <a:rPr lang="en-GB" sz="2200" dirty="0" smtClean="0"/>
              <a:t>align with </a:t>
            </a:r>
            <a:r>
              <a:rPr lang="en-GB" sz="2200" dirty="0"/>
              <a:t>the specifications of the relevant national credit </a:t>
            </a:r>
            <a:r>
              <a:rPr lang="en-GB" sz="2200" dirty="0" smtClean="0"/>
              <a:t>framework</a:t>
            </a:r>
          </a:p>
          <a:p>
            <a:pPr marL="457200" indent="-457200">
              <a:buAutoNum type="alphaLcParenR"/>
            </a:pPr>
            <a:r>
              <a:rPr lang="en-GB" sz="2200" dirty="0" smtClean="0"/>
              <a:t>consider </a:t>
            </a:r>
            <a:r>
              <a:rPr lang="en-GB" sz="2200" dirty="0"/>
              <a:t>and take account of relevant Subject Benchmark Statements.</a:t>
            </a:r>
          </a:p>
        </p:txBody>
      </p:sp>
    </p:spTree>
    <p:extLst>
      <p:ext uri="{BB962C8B-B14F-4D97-AF65-F5344CB8AC3E}">
        <p14:creationId xmlns:p14="http://schemas.microsoft.com/office/powerpoint/2010/main" val="1836694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GB" dirty="0" smtClean="0"/>
              <a:t>Scope – what’s in</a:t>
            </a:r>
            <a:endParaRPr lang="en-GB" dirty="0"/>
          </a:p>
        </p:txBody>
      </p:sp>
      <p:sp>
        <p:nvSpPr>
          <p:cNvPr id="4" name="Text Placeholder 3"/>
          <p:cNvSpPr>
            <a:spLocks noGrp="1"/>
          </p:cNvSpPr>
          <p:nvPr>
            <p:ph type="body" sz="quarter" idx="15"/>
          </p:nvPr>
        </p:nvSpPr>
        <p:spPr/>
        <p:txBody>
          <a:bodyPr/>
          <a:lstStyle/>
          <a:p>
            <a:r>
              <a:rPr lang="en-GB" dirty="0"/>
              <a:t>The guiding principle is that a qualification involving more than one </a:t>
            </a:r>
            <a:r>
              <a:rPr lang="en-GB" dirty="0" smtClean="0"/>
              <a:t>degree-awarding </a:t>
            </a:r>
            <a:r>
              <a:rPr lang="en-GB" dirty="0"/>
              <a:t>body is underpinned by a genuinely joint enterprise and partnership between the degree-awarding bodies involved. </a:t>
            </a:r>
          </a:p>
          <a:p>
            <a:endParaRPr lang="en-GB" dirty="0"/>
          </a:p>
        </p:txBody>
      </p:sp>
    </p:spTree>
    <p:extLst>
      <p:ext uri="{BB962C8B-B14F-4D97-AF65-F5344CB8AC3E}">
        <p14:creationId xmlns:p14="http://schemas.microsoft.com/office/powerpoint/2010/main" val="925741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GB" dirty="0" smtClean="0"/>
              <a:t>Scope – what’s not</a:t>
            </a:r>
            <a:endParaRPr lang="en-GB" dirty="0"/>
          </a:p>
        </p:txBody>
      </p:sp>
      <p:sp>
        <p:nvSpPr>
          <p:cNvPr id="4" name="Text Placeholder 3"/>
          <p:cNvSpPr>
            <a:spLocks noGrp="1"/>
          </p:cNvSpPr>
          <p:nvPr>
            <p:ph type="body" sz="quarter" idx="15"/>
          </p:nvPr>
        </p:nvSpPr>
        <p:spPr/>
        <p:txBody>
          <a:bodyPr/>
          <a:lstStyle/>
          <a:p>
            <a:pPr marL="342900" lvl="0" indent="-342900">
              <a:buFont typeface="Arial" panose="020B0604020202020204" pitchFamily="34" charset="0"/>
              <a:buChar char="•"/>
            </a:pPr>
            <a:r>
              <a:rPr lang="en-GB" dirty="0" smtClean="0"/>
              <a:t>professional </a:t>
            </a:r>
            <a:r>
              <a:rPr lang="en-GB" dirty="0"/>
              <a:t>qualification, professional title or status, or licence to practise </a:t>
            </a:r>
            <a:r>
              <a:rPr lang="en-GB" dirty="0" smtClean="0"/>
              <a:t>achieved </a:t>
            </a:r>
            <a:r>
              <a:rPr lang="en-GB" dirty="0"/>
              <a:t>alongside the academic qualification of a degree-awarding body</a:t>
            </a:r>
          </a:p>
          <a:p>
            <a:pPr marL="342900" lvl="0" indent="-342900">
              <a:buFont typeface="Arial" panose="020B0604020202020204" pitchFamily="34" charset="0"/>
              <a:buChar char="•"/>
            </a:pPr>
            <a:r>
              <a:rPr lang="en-GB" dirty="0"/>
              <a:t>articulation and progression </a:t>
            </a:r>
            <a:r>
              <a:rPr lang="en-GB" dirty="0" smtClean="0"/>
              <a:t>arrangements </a:t>
            </a:r>
          </a:p>
          <a:p>
            <a:pPr marL="342900" lvl="0" indent="-342900">
              <a:buFont typeface="Arial" panose="020B0604020202020204" pitchFamily="34" charset="0"/>
              <a:buChar char="•"/>
            </a:pPr>
            <a:r>
              <a:rPr lang="en-GB" dirty="0" smtClean="0"/>
              <a:t>an initial joint programme </a:t>
            </a:r>
            <a:r>
              <a:rPr lang="en-GB" dirty="0"/>
              <a:t>of </a:t>
            </a:r>
            <a:r>
              <a:rPr lang="en-GB" dirty="0" smtClean="0"/>
              <a:t>study followed by separate specialist routes which determine the final qualification</a:t>
            </a:r>
          </a:p>
          <a:p>
            <a:pPr marL="342900" lvl="0" indent="-342900">
              <a:buFont typeface="Arial" panose="020B0604020202020204" pitchFamily="34" charset="0"/>
              <a:buChar char="•"/>
            </a:pPr>
            <a:r>
              <a:rPr lang="en-GB" dirty="0" smtClean="0"/>
              <a:t>franchise </a:t>
            </a:r>
            <a:r>
              <a:rPr lang="en-GB" dirty="0"/>
              <a:t>or validation </a:t>
            </a:r>
            <a:r>
              <a:rPr lang="en-GB" dirty="0" smtClean="0"/>
              <a:t>arrangements</a:t>
            </a:r>
            <a:endParaRPr lang="en-GB" dirty="0"/>
          </a:p>
        </p:txBody>
      </p:sp>
    </p:spTree>
    <p:extLst>
      <p:ext uri="{BB962C8B-B14F-4D97-AF65-F5344CB8AC3E}">
        <p14:creationId xmlns:p14="http://schemas.microsoft.com/office/powerpoint/2010/main" val="2321666932"/>
      </p:ext>
    </p:extLst>
  </p:cSld>
  <p:clrMapOvr>
    <a:masterClrMapping/>
  </p:clrMapOvr>
</p:sld>
</file>

<file path=ppt/theme/_rels/theme6.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nate_TNE strategy">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QAA-PowerPoint-template">
  <a:themeElements>
    <a:clrScheme name="QAA Brand">
      <a:dk1>
        <a:srgbClr val="53565A"/>
      </a:dk1>
      <a:lt1>
        <a:sysClr val="window" lastClr="FFFFFF"/>
      </a:lt1>
      <a:dk2>
        <a:srgbClr val="53565A"/>
      </a:dk2>
      <a:lt2>
        <a:srgbClr val="FFFFFF"/>
      </a:lt2>
      <a:accent1>
        <a:srgbClr val="064B7C"/>
      </a:accent1>
      <a:accent2>
        <a:srgbClr val="077286"/>
      </a:accent2>
      <a:accent3>
        <a:srgbClr val="BB9709"/>
      </a:accent3>
      <a:accent4>
        <a:srgbClr val="1065A2"/>
      </a:accent4>
      <a:accent5>
        <a:srgbClr val="55A0D5"/>
      </a:accent5>
      <a:accent6>
        <a:srgbClr val="BB3A00"/>
      </a:accent6>
      <a:hlink>
        <a:srgbClr val="17365D"/>
      </a:hlink>
      <a:folHlink>
        <a:srgbClr val="8DB3E2"/>
      </a:folHlink>
    </a:clrScheme>
    <a:fontScheme name="QAA font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7.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4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4800" b="1" i="0" u="none" strike="noStrike" cap="none" normalizeH="0" baseline="0" smtClean="0">
            <a:ln>
              <a:noFill/>
            </a:ln>
            <a:solidFill>
              <a:schemeClr val="tx1"/>
            </a:solidFill>
            <a:effectLst/>
            <a:latin typeface="Arial"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QBR Powerpoint New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QBR Template April 2015 [Read-Only]" id="{0DD97C19-33D1-4BB1-8E2F-3C315D63EAA3}" vid="{BAC58128-7744-4A9D-8A3E-7444E7549C31}"/>
    </a:ext>
  </a:extLst>
</a:theme>
</file>

<file path=ppt/theme/theme9.xml><?xml version="1.0" encoding="utf-8"?>
<a:theme xmlns:a="http://schemas.openxmlformats.org/drawingml/2006/main" name="Blank Presentation">
  <a:themeElements>
    <a:clrScheme name="">
      <a:dk1>
        <a:srgbClr val="000000"/>
      </a:dk1>
      <a:lt1>
        <a:srgbClr val="FFFFFF"/>
      </a:lt1>
      <a:dk2>
        <a:srgbClr val="0067B6"/>
      </a:dk2>
      <a:lt2>
        <a:srgbClr val="808080"/>
      </a:lt2>
      <a:accent1>
        <a:srgbClr val="0067B6"/>
      </a:accent1>
      <a:accent2>
        <a:srgbClr val="808080"/>
      </a:accent2>
      <a:accent3>
        <a:srgbClr val="FFFFFF"/>
      </a:accent3>
      <a:accent4>
        <a:srgbClr val="000000"/>
      </a:accent4>
      <a:accent5>
        <a:srgbClr val="AAB8D7"/>
      </a:accent5>
      <a:accent6>
        <a:srgbClr val="737373"/>
      </a:accent6>
      <a:hlink>
        <a:srgbClr val="469ADB"/>
      </a:hlink>
      <a:folHlink>
        <a:srgbClr val="3E3E3E"/>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67B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Strand xmlns="25beefa3-6df1-42c8-984e-35dbf263528a">Quality </Strand>
    <Meeting_x0020_Date xmlns="25beefa3-6df1-42c8-984e-35dbf263528a">2016-02-25T00:00:00+00:00</Meeting_x0020_Date>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 ma:contentTypeID="0x010100E524559A1B968C49BC07D9E1AA4E616600459591A892A8594E8DBFBABB16AF4F95" ma:contentTypeVersion="6" ma:contentTypeDescription="" ma:contentTypeScope="" ma:versionID="1869dc2eb5465127437d6dd4e15bf07b">
  <xsd:schema xmlns:xsd="http://www.w3.org/2001/XMLSchema" xmlns:p="http://schemas.microsoft.com/office/2006/metadata/properties" xmlns:ns2="25beefa3-6df1-42c8-984e-35dbf263528a" targetNamespace="http://schemas.microsoft.com/office/2006/metadata/properties" ma:root="true" ma:fieldsID="198049728a7397895f75724b53b843d1" ns2:_="">
    <xsd:import namespace="25beefa3-6df1-42c8-984e-35dbf263528a"/>
    <xsd:element name="properties">
      <xsd:complexType>
        <xsd:sequence>
          <xsd:element name="documentManagement">
            <xsd:complexType>
              <xsd:all>
                <xsd:element ref="ns2:Meeting_x0020_Date" minOccurs="0"/>
                <xsd:element ref="ns2:Strand" minOccurs="0"/>
              </xsd:all>
            </xsd:complexType>
          </xsd:element>
        </xsd:sequence>
      </xsd:complexType>
    </xsd:element>
  </xsd:schema>
  <xsd:schema xmlns:xsd="http://www.w3.org/2001/XMLSchema" xmlns:dms="http://schemas.microsoft.com/office/2006/documentManagement/types" targetNamespace="25beefa3-6df1-42c8-984e-35dbf263528a" elementFormDefault="qualified">
    <xsd:import namespace="http://schemas.microsoft.com/office/2006/documentManagement/types"/>
    <xsd:element name="Meeting_x0020_Date" ma:index="8" nillable="true" ma:displayName="Meeting Date" ma:format="DateOnly" ma:internalName="Meeting_x0020_Date">
      <xsd:simpleType>
        <xsd:restriction base="dms:DateTime"/>
      </xsd:simpleType>
    </xsd:element>
    <xsd:element name="Strand" ma:index="9" nillable="true" ma:displayName="Strand" ma:internalName="Strand">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mso-contentType ?>
<spe:Receivers xmlns:spe="http://schemas.microsoft.com/sharepoint/events">
  <Receiver>
    <Name>QAA Hold Item Deleting</Name>
    <Type>3</Type>
    <SequenceNumber>1000</SequenceNumber>
    <Assembly>BlueSource.QAA.LegalHold, Version=1.0.0.0, Culture=neutral, PublicKeyToken=98e5a19c401bc91c</Assembly>
    <Class>BlueSource.QAA.LegalHold.StopOnHoldDeleteEvents</Class>
    <Data/>
    <Filter/>
  </Receiver>
</spe:Receivers>
</file>

<file path=customXml/itemProps1.xml><?xml version="1.0" encoding="utf-8"?>
<ds:datastoreItem xmlns:ds="http://schemas.openxmlformats.org/officeDocument/2006/customXml" ds:itemID="{222FE4D2-D742-4E1C-A438-58C9982F16A1}">
  <ds:schemaRefs>
    <ds:schemaRef ds:uri="http://schemas.microsoft.com/sharepoint/v3/contenttype/forms"/>
  </ds:schemaRefs>
</ds:datastoreItem>
</file>

<file path=customXml/itemProps2.xml><?xml version="1.0" encoding="utf-8"?>
<ds:datastoreItem xmlns:ds="http://schemas.openxmlformats.org/officeDocument/2006/customXml" ds:itemID="{38FD29EE-DB42-4357-88E7-97E1E9F8C248}">
  <ds:schemaRefs>
    <ds:schemaRef ds:uri="http://purl.org/dc/terms/"/>
    <ds:schemaRef ds:uri="25beefa3-6df1-42c8-984e-35dbf263528a"/>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BDF8D5F3-29F5-4BD5-8CD4-EF1A87A9F6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beefa3-6df1-42c8-984e-35dbf263528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954B034E-14C1-4641-9F03-FE2EA433E3E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1474</TotalTime>
  <Words>2173</Words>
  <Application>Microsoft Office PowerPoint</Application>
  <PresentationFormat>On-screen Show (4:3)</PresentationFormat>
  <Paragraphs>137</Paragraphs>
  <Slides>18</Slides>
  <Notes>16</Notes>
  <HiddenSlides>0</HiddenSlides>
  <MMClips>0</MMClips>
  <ScaleCrop>false</ScaleCrop>
  <HeadingPairs>
    <vt:vector size="8" baseType="variant">
      <vt:variant>
        <vt:lpstr>Fonts Used</vt:lpstr>
      </vt:variant>
      <vt:variant>
        <vt:i4>9</vt:i4>
      </vt:variant>
      <vt:variant>
        <vt:lpstr>Theme</vt:lpstr>
      </vt:variant>
      <vt:variant>
        <vt:i4>9</vt:i4>
      </vt:variant>
      <vt:variant>
        <vt:lpstr>Embedded OLE Servers</vt:lpstr>
      </vt:variant>
      <vt:variant>
        <vt:i4>1</vt:i4>
      </vt:variant>
      <vt:variant>
        <vt:lpstr>Slide Titles</vt:lpstr>
      </vt:variant>
      <vt:variant>
        <vt:i4>18</vt:i4>
      </vt:variant>
    </vt:vector>
  </HeadingPairs>
  <TitlesOfParts>
    <vt:vector size="37" baseType="lpstr">
      <vt:lpstr>ＭＳ Ｐゴシック</vt:lpstr>
      <vt:lpstr>Arial</vt:lpstr>
      <vt:lpstr>Calibri</vt:lpstr>
      <vt:lpstr>Calibri Light</vt:lpstr>
      <vt:lpstr>Century Gothic</vt:lpstr>
      <vt:lpstr>Times</vt:lpstr>
      <vt:lpstr>Verdana</vt:lpstr>
      <vt:lpstr>Wingdings</vt:lpstr>
      <vt:lpstr>Wingdings 3</vt:lpstr>
      <vt:lpstr>2_Custom Design</vt:lpstr>
      <vt:lpstr>Senate_TNE strategy</vt:lpstr>
      <vt:lpstr>QAA-PowerPoint-template</vt:lpstr>
      <vt:lpstr>1_Custom Design</vt:lpstr>
      <vt:lpstr>Custom Design</vt:lpstr>
      <vt:lpstr>Ion Boardroom</vt:lpstr>
      <vt:lpstr>Profile</vt:lpstr>
      <vt:lpstr>QBR Powerpoint New Logo</vt:lpstr>
      <vt:lpstr>Blank Presentation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QAA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Qualifications involving more than one degree-awarding body</dc:title>
  <dc:creator>QAA</dc:creator>
  <cp:lastModifiedBy>Oonagh Holland</cp:lastModifiedBy>
  <cp:revision>104</cp:revision>
  <cp:lastPrinted>2015-04-20T11:10:28Z</cp:lastPrinted>
  <dcterms:created xsi:type="dcterms:W3CDTF">2015-02-04T15:45:58Z</dcterms:created>
  <dcterms:modified xsi:type="dcterms:W3CDTF">2018-04-12T13:54:34Z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0x010100E524559A1B968C49BC07D9E1AA4E616600459591A892A8594E8DBFBABB16AF4F95</vt:lpwstr>
  </property>
  <property fmtid="{D5CDD505-2E9C-101B-9397-08002B2CF9AE}" pid="3" name="_dlc_ExpireDate">
    <vt:lpwstr>2025-09-24T14:14:32+00:00</vt:lpwstr>
  </property>
  <property fmtid="{D5CDD505-2E9C-101B-9397-08002B2CF9AE}" pid="4" name="Topic">
    <vt:lpwstr>Select...</vt:lpwstr>
  </property>
  <property fmtid="{D5CDD505-2E9C-101B-9397-08002B2CF9AE}" pid="5" name="TemplateUrl">
    <vt:lpwstr/>
  </property>
  <property fmtid="{D5CDD505-2E9C-101B-9397-08002B2CF9AE}" pid="6" name="Event name">
    <vt:lpwstr/>
  </property>
  <property fmtid="{D5CDD505-2E9C-101B-9397-08002B2CF9AE}" pid="7" name="xd_Signature">
    <vt:bool>false</vt:bool>
  </property>
  <property fmtid="{D5CDD505-2E9C-101B-9397-08002B2CF9AE}" pid="8" name="xd_ProgID">
    <vt:lpwstr/>
  </property>
  <property fmtid="{D5CDD505-2E9C-101B-9397-08002B2CF9AE}" pid="9" name="Date">
    <vt:filetime>2016-02-25T00:00:00Z</vt:filetime>
  </property>
</Properties>
</file>