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259" r:id="rId5"/>
    <p:sldId id="257"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D009"/>
    <a:srgbClr val="2F7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89644B-84CC-8CFE-FF27-C85275CABADC}" v="3" dt="2021-12-03T12:08:53.3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63"/>
  </p:normalViewPr>
  <p:slideViewPr>
    <p:cSldViewPr snapToGrid="0" snapToObjects="1">
      <p:cViewPr varScale="1">
        <p:scale>
          <a:sx n="95" d="100"/>
          <a:sy n="95" d="100"/>
        </p:scale>
        <p:origin x="18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oe Allman" userId="S::zallma00_dmu.ac.uk#ext#@qaaacuk.onmicrosoft.com::0a246362-f127-42a9-ae2b-bbd9c9f0e468" providerId="AD" clId="Web-{F789644B-84CC-8CFE-FF27-C85275CABADC}"/>
    <pc:docChg chg="modSld">
      <pc:chgData name="Zoe Allman" userId="S::zallma00_dmu.ac.uk#ext#@qaaacuk.onmicrosoft.com::0a246362-f127-42a9-ae2b-bbd9c9f0e468" providerId="AD" clId="Web-{F789644B-84CC-8CFE-FF27-C85275CABADC}" dt="2021-12-03T12:08:53.384" v="2" actId="1076"/>
      <pc:docMkLst>
        <pc:docMk/>
      </pc:docMkLst>
      <pc:sldChg chg="modSp">
        <pc:chgData name="Zoe Allman" userId="S::zallma00_dmu.ac.uk#ext#@qaaacuk.onmicrosoft.com::0a246362-f127-42a9-ae2b-bbd9c9f0e468" providerId="AD" clId="Web-{F789644B-84CC-8CFE-FF27-C85275CABADC}" dt="2021-12-03T12:08:53.384" v="2" actId="1076"/>
        <pc:sldMkLst>
          <pc:docMk/>
          <pc:sldMk cId="2406258470" sldId="259"/>
        </pc:sldMkLst>
        <pc:spChg chg="mod">
          <ac:chgData name="Zoe Allman" userId="S::zallma00_dmu.ac.uk#ext#@qaaacuk.onmicrosoft.com::0a246362-f127-42a9-ae2b-bbd9c9f0e468" providerId="AD" clId="Web-{F789644B-84CC-8CFE-FF27-C85275CABADC}" dt="2021-12-03T12:08:53.384" v="2" actId="1076"/>
          <ac:spMkLst>
            <pc:docMk/>
            <pc:sldMk cId="2406258470" sldId="259"/>
            <ac:spMk id="13" creationId="{59271DA7-CAC8-46C0-9F4E-BE2315B679FE}"/>
          </ac:spMkLst>
        </pc:spChg>
        <pc:spChg chg="mod">
          <ac:chgData name="Zoe Allman" userId="S::zallma00_dmu.ac.uk#ext#@qaaacuk.onmicrosoft.com::0a246362-f127-42a9-ae2b-bbd9c9f0e468" providerId="AD" clId="Web-{F789644B-84CC-8CFE-FF27-C85275CABADC}" dt="2021-12-03T12:08:33.665" v="0" actId="14100"/>
          <ac:spMkLst>
            <pc:docMk/>
            <pc:sldMk cId="2406258470" sldId="259"/>
            <ac:spMk id="15" creationId="{C4F44F05-1484-2645-9B00-3594301BFD7F}"/>
          </ac:spMkLst>
        </pc:spChg>
      </pc:sldChg>
    </pc:docChg>
  </pc:docChgLst>
  <pc:docChgLst>
    <pc:chgData name="Zoe Allman" userId="4203a83d-81e4-4277-b2a2-9298e39a64f0" providerId="ADAL" clId="{43A495E3-83E8-4411-8FBF-A62C648AE77F}"/>
    <pc:docChg chg="undo custSel modSld">
      <pc:chgData name="Zoe Allman" userId="4203a83d-81e4-4277-b2a2-9298e39a64f0" providerId="ADAL" clId="{43A495E3-83E8-4411-8FBF-A62C648AE77F}" dt="2021-11-26T16:27:45.258" v="34" actId="1076"/>
      <pc:docMkLst>
        <pc:docMk/>
      </pc:docMkLst>
      <pc:sldChg chg="addSp delSp modSp">
        <pc:chgData name="Zoe Allman" userId="4203a83d-81e4-4277-b2a2-9298e39a64f0" providerId="ADAL" clId="{43A495E3-83E8-4411-8FBF-A62C648AE77F}" dt="2021-11-26T16:27:45.258" v="34" actId="1076"/>
        <pc:sldMkLst>
          <pc:docMk/>
          <pc:sldMk cId="2406258470" sldId="259"/>
        </pc:sldMkLst>
        <pc:spChg chg="add mod ord">
          <ac:chgData name="Zoe Allman" userId="4203a83d-81e4-4277-b2a2-9298e39a64f0" providerId="ADAL" clId="{43A495E3-83E8-4411-8FBF-A62C648AE77F}" dt="2021-11-26T13:51:47.077" v="32" actId="14100"/>
          <ac:spMkLst>
            <pc:docMk/>
            <pc:sldMk cId="2406258470" sldId="259"/>
            <ac:spMk id="3" creationId="{E369C549-0EB3-44D6-B347-69940F6F25AC}"/>
          </ac:spMkLst>
        </pc:spChg>
        <pc:spChg chg="add mod">
          <ac:chgData name="Zoe Allman" userId="4203a83d-81e4-4277-b2a2-9298e39a64f0" providerId="ADAL" clId="{43A495E3-83E8-4411-8FBF-A62C648AE77F}" dt="2021-11-26T16:27:45.258" v="34" actId="1076"/>
          <ac:spMkLst>
            <pc:docMk/>
            <pc:sldMk cId="2406258470" sldId="259"/>
            <ac:spMk id="13" creationId="{59271DA7-CAC8-46C0-9F4E-BE2315B679FE}"/>
          </ac:spMkLst>
        </pc:spChg>
        <pc:spChg chg="mod">
          <ac:chgData name="Zoe Allman" userId="4203a83d-81e4-4277-b2a2-9298e39a64f0" providerId="ADAL" clId="{43A495E3-83E8-4411-8FBF-A62C648AE77F}" dt="2021-11-26T12:54:19.851" v="12" actId="1076"/>
          <ac:spMkLst>
            <pc:docMk/>
            <pc:sldMk cId="2406258470" sldId="259"/>
            <ac:spMk id="14" creationId="{272936E5-FCBF-8C49-8B41-5D739BB36FF8}"/>
          </ac:spMkLst>
        </pc:spChg>
        <pc:spChg chg="mod">
          <ac:chgData name="Zoe Allman" userId="4203a83d-81e4-4277-b2a2-9298e39a64f0" providerId="ADAL" clId="{43A495E3-83E8-4411-8FBF-A62C648AE77F}" dt="2021-11-26T12:54:19.851" v="12" actId="1076"/>
          <ac:spMkLst>
            <pc:docMk/>
            <pc:sldMk cId="2406258470" sldId="259"/>
            <ac:spMk id="15" creationId="{C4F44F05-1484-2645-9B00-3594301BFD7F}"/>
          </ac:spMkLst>
        </pc:spChg>
        <pc:spChg chg="mod topLvl">
          <ac:chgData name="Zoe Allman" userId="4203a83d-81e4-4277-b2a2-9298e39a64f0" providerId="ADAL" clId="{43A495E3-83E8-4411-8FBF-A62C648AE77F}" dt="2021-11-26T13:49:42.307" v="18" actId="207"/>
          <ac:spMkLst>
            <pc:docMk/>
            <pc:sldMk cId="2406258470" sldId="259"/>
            <ac:spMk id="18" creationId="{F701749F-5EC1-46DE-9140-164E530A7C89}"/>
          </ac:spMkLst>
        </pc:spChg>
        <pc:spChg chg="add mod ord">
          <ac:chgData name="Zoe Allman" userId="4203a83d-81e4-4277-b2a2-9298e39a64f0" providerId="ADAL" clId="{43A495E3-83E8-4411-8FBF-A62C648AE77F}" dt="2021-11-26T13:51:49.787" v="33" actId="14100"/>
          <ac:spMkLst>
            <pc:docMk/>
            <pc:sldMk cId="2406258470" sldId="259"/>
            <ac:spMk id="30" creationId="{546A0E19-5DE5-4215-BA41-4FA76BAA692F}"/>
          </ac:spMkLst>
        </pc:spChg>
        <pc:grpChg chg="mod">
          <ac:chgData name="Zoe Allman" userId="4203a83d-81e4-4277-b2a2-9298e39a64f0" providerId="ADAL" clId="{43A495E3-83E8-4411-8FBF-A62C648AE77F}" dt="2021-11-26T12:54:02.029" v="11" actId="1076"/>
          <ac:grpSpMkLst>
            <pc:docMk/>
            <pc:sldMk cId="2406258470" sldId="259"/>
            <ac:grpSpMk id="5" creationId="{FFEDF30C-1AD3-B94C-8BEA-208C49C51134}"/>
          </ac:grpSpMkLst>
        </pc:grpChg>
        <pc:grpChg chg="add del">
          <ac:chgData name="Zoe Allman" userId="4203a83d-81e4-4277-b2a2-9298e39a64f0" providerId="ADAL" clId="{43A495E3-83E8-4411-8FBF-A62C648AE77F}" dt="2021-11-26T13:49:22.513" v="16" actId="165"/>
          <ac:grpSpMkLst>
            <pc:docMk/>
            <pc:sldMk cId="2406258470" sldId="259"/>
            <ac:grpSpMk id="17" creationId="{9C9B1C5E-E716-427B-93FA-3AF511AEFF67}"/>
          </ac:grpSpMkLst>
        </pc:grpChg>
        <pc:grpChg chg="add del mod">
          <ac:chgData name="Zoe Allman" userId="4203a83d-81e4-4277-b2a2-9298e39a64f0" providerId="ADAL" clId="{43A495E3-83E8-4411-8FBF-A62C648AE77F}" dt="2021-11-26T13:49:16.255" v="15" actId="478"/>
          <ac:grpSpMkLst>
            <pc:docMk/>
            <pc:sldMk cId="2406258470" sldId="259"/>
            <ac:grpSpMk id="20" creationId="{B6ED0EA6-4B0A-4755-A56E-5BD2832FF910}"/>
          </ac:grpSpMkLst>
        </pc:grpChg>
        <pc:grpChg chg="mod">
          <ac:chgData name="Zoe Allman" userId="4203a83d-81e4-4277-b2a2-9298e39a64f0" providerId="ADAL" clId="{43A495E3-83E8-4411-8FBF-A62C648AE77F}" dt="2021-11-26T13:49:08.086" v="14"/>
          <ac:grpSpMkLst>
            <pc:docMk/>
            <pc:sldMk cId="2406258470" sldId="259"/>
            <ac:grpSpMk id="21" creationId="{6BD800FA-760C-4C29-9C81-981D333E95BD}"/>
          </ac:grpSpMkLst>
        </pc:grpChg>
        <pc:picChg chg="del">
          <ac:chgData name="Zoe Allman" userId="4203a83d-81e4-4277-b2a2-9298e39a64f0" providerId="ADAL" clId="{43A495E3-83E8-4411-8FBF-A62C648AE77F}" dt="2021-11-26T12:53:27.113" v="3" actId="478"/>
          <ac:picMkLst>
            <pc:docMk/>
            <pc:sldMk cId="2406258470" sldId="259"/>
            <ac:picMk id="16" creationId="{F65C75E9-2821-FB45-9265-AD4A229B2280}"/>
          </ac:picMkLst>
        </pc:picChg>
        <pc:picChg chg="mod topLvl">
          <ac:chgData name="Zoe Allman" userId="4203a83d-81e4-4277-b2a2-9298e39a64f0" providerId="ADAL" clId="{43A495E3-83E8-4411-8FBF-A62C648AE77F}" dt="2021-11-26T13:49:22.513" v="16" actId="165"/>
          <ac:picMkLst>
            <pc:docMk/>
            <pc:sldMk cId="2406258470" sldId="259"/>
            <ac:picMk id="19" creationId="{0BC0064D-6637-4FC6-85D3-E0027A8B70D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573D42-CEC1-E84F-8E0F-F4955E5567AC}" type="datetimeFigureOut">
              <a:rPr lang="en-US" smtClean="0"/>
              <a:t>1/6/2022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47D432-2B5D-5447-99BA-230723573FE3}" type="slidenum">
              <a:rPr lang="en-US" smtClean="0"/>
              <a:t>‹#›</a:t>
            </a:fld>
            <a:endParaRPr lang="en-US" dirty="0"/>
          </a:p>
        </p:txBody>
      </p:sp>
    </p:spTree>
    <p:extLst>
      <p:ext uri="{BB962C8B-B14F-4D97-AF65-F5344CB8AC3E}">
        <p14:creationId xmlns:p14="http://schemas.microsoft.com/office/powerpoint/2010/main" val="3952830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47D432-2B5D-5447-99BA-230723573FE3}" type="slidenum">
              <a:rPr lang="en-US" smtClean="0"/>
              <a:t>2</a:t>
            </a:fld>
            <a:endParaRPr lang="en-US" dirty="0"/>
          </a:p>
        </p:txBody>
      </p:sp>
    </p:spTree>
    <p:extLst>
      <p:ext uri="{BB962C8B-B14F-4D97-AF65-F5344CB8AC3E}">
        <p14:creationId xmlns:p14="http://schemas.microsoft.com/office/powerpoint/2010/main" val="3639054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47D432-2B5D-5447-99BA-230723573FE3}" type="slidenum">
              <a:rPr lang="en-US" smtClean="0"/>
              <a:t>3</a:t>
            </a:fld>
            <a:endParaRPr lang="en-US" dirty="0"/>
          </a:p>
        </p:txBody>
      </p:sp>
    </p:spTree>
    <p:extLst>
      <p:ext uri="{BB962C8B-B14F-4D97-AF65-F5344CB8AC3E}">
        <p14:creationId xmlns:p14="http://schemas.microsoft.com/office/powerpoint/2010/main" val="3828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5A163-0DB3-624F-B9A1-4A54FECDEA8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D0D5422-D12A-554F-B208-29CDF7314F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4FAE857-A2F5-5849-B9A8-787971F1B18D}"/>
              </a:ext>
            </a:extLst>
          </p:cNvPr>
          <p:cNvSpPr>
            <a:spLocks noGrp="1"/>
          </p:cNvSpPr>
          <p:nvPr>
            <p:ph type="dt" sz="half" idx="10"/>
          </p:nvPr>
        </p:nvSpPr>
        <p:spPr/>
        <p:txBody>
          <a:bodyPr/>
          <a:lstStyle/>
          <a:p>
            <a:fld id="{3020CF56-A23A-6345-85E2-ACF93A7BDED5}" type="datetimeFigureOut">
              <a:rPr lang="en-US" smtClean="0"/>
              <a:t>1/6/2022</a:t>
            </a:fld>
            <a:endParaRPr lang="en-US" dirty="0"/>
          </a:p>
        </p:txBody>
      </p:sp>
      <p:sp>
        <p:nvSpPr>
          <p:cNvPr id="5" name="Footer Placeholder 4">
            <a:extLst>
              <a:ext uri="{FF2B5EF4-FFF2-40B4-BE49-F238E27FC236}">
                <a16:creationId xmlns:a16="http://schemas.microsoft.com/office/drawing/2014/main" id="{B31F55C7-4111-F747-9275-2C75723FCC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C85296D-A0DC-E34B-958C-A8E91753D801}"/>
              </a:ext>
            </a:extLst>
          </p:cNvPr>
          <p:cNvSpPr>
            <a:spLocks noGrp="1"/>
          </p:cNvSpPr>
          <p:nvPr>
            <p:ph type="sldNum" sz="quarter" idx="12"/>
          </p:nvPr>
        </p:nvSpPr>
        <p:spPr/>
        <p:txBody>
          <a:bodyPr/>
          <a:lstStyle/>
          <a:p>
            <a:fld id="{FDB1E057-93DA-B54A-A41F-9E5160D48FB2}" type="slidenum">
              <a:rPr lang="en-US" smtClean="0"/>
              <a:t>‹#›</a:t>
            </a:fld>
            <a:endParaRPr lang="en-US" dirty="0"/>
          </a:p>
        </p:txBody>
      </p:sp>
    </p:spTree>
    <p:extLst>
      <p:ext uri="{BB962C8B-B14F-4D97-AF65-F5344CB8AC3E}">
        <p14:creationId xmlns:p14="http://schemas.microsoft.com/office/powerpoint/2010/main" val="83530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BB508-0794-DC40-BD84-A65BBD61B6B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B270E60-BE19-B848-BAEC-A37811F023D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323F582-11CB-A843-92D4-A946264BB8F2}"/>
              </a:ext>
            </a:extLst>
          </p:cNvPr>
          <p:cNvSpPr>
            <a:spLocks noGrp="1"/>
          </p:cNvSpPr>
          <p:nvPr>
            <p:ph type="dt" sz="half" idx="10"/>
          </p:nvPr>
        </p:nvSpPr>
        <p:spPr/>
        <p:txBody>
          <a:bodyPr/>
          <a:lstStyle/>
          <a:p>
            <a:fld id="{3020CF56-A23A-6345-85E2-ACF93A7BDED5}" type="datetimeFigureOut">
              <a:rPr lang="en-US" smtClean="0"/>
              <a:t>1/6/2022</a:t>
            </a:fld>
            <a:endParaRPr lang="en-US" dirty="0"/>
          </a:p>
        </p:txBody>
      </p:sp>
      <p:sp>
        <p:nvSpPr>
          <p:cNvPr id="5" name="Footer Placeholder 4">
            <a:extLst>
              <a:ext uri="{FF2B5EF4-FFF2-40B4-BE49-F238E27FC236}">
                <a16:creationId xmlns:a16="http://schemas.microsoft.com/office/drawing/2014/main" id="{AE55D26E-B67E-CE4D-AE33-247364395F5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B3A320C-53B7-DE4E-86EB-36FFCB8D10C8}"/>
              </a:ext>
            </a:extLst>
          </p:cNvPr>
          <p:cNvSpPr>
            <a:spLocks noGrp="1"/>
          </p:cNvSpPr>
          <p:nvPr>
            <p:ph type="sldNum" sz="quarter" idx="12"/>
          </p:nvPr>
        </p:nvSpPr>
        <p:spPr/>
        <p:txBody>
          <a:bodyPr/>
          <a:lstStyle/>
          <a:p>
            <a:fld id="{FDB1E057-93DA-B54A-A41F-9E5160D48FB2}" type="slidenum">
              <a:rPr lang="en-US" smtClean="0"/>
              <a:t>‹#›</a:t>
            </a:fld>
            <a:endParaRPr lang="en-US" dirty="0"/>
          </a:p>
        </p:txBody>
      </p:sp>
    </p:spTree>
    <p:extLst>
      <p:ext uri="{BB962C8B-B14F-4D97-AF65-F5344CB8AC3E}">
        <p14:creationId xmlns:p14="http://schemas.microsoft.com/office/powerpoint/2010/main" val="1602730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9BE7CA-91CA-3349-B4AE-78EDD3936AE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4BF430A-1DDF-E149-995E-8930D5D61FA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128EE63-59FD-7049-8842-762A594EDC06}"/>
              </a:ext>
            </a:extLst>
          </p:cNvPr>
          <p:cNvSpPr>
            <a:spLocks noGrp="1"/>
          </p:cNvSpPr>
          <p:nvPr>
            <p:ph type="dt" sz="half" idx="10"/>
          </p:nvPr>
        </p:nvSpPr>
        <p:spPr/>
        <p:txBody>
          <a:bodyPr/>
          <a:lstStyle/>
          <a:p>
            <a:fld id="{3020CF56-A23A-6345-85E2-ACF93A7BDED5}" type="datetimeFigureOut">
              <a:rPr lang="en-US" smtClean="0"/>
              <a:t>1/6/2022</a:t>
            </a:fld>
            <a:endParaRPr lang="en-US" dirty="0"/>
          </a:p>
        </p:txBody>
      </p:sp>
      <p:sp>
        <p:nvSpPr>
          <p:cNvPr id="5" name="Footer Placeholder 4">
            <a:extLst>
              <a:ext uri="{FF2B5EF4-FFF2-40B4-BE49-F238E27FC236}">
                <a16:creationId xmlns:a16="http://schemas.microsoft.com/office/drawing/2014/main" id="{AB197910-8310-604E-A39A-C22EAF7F19D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CADEAF8-B015-A84E-B820-58A8C1EA0373}"/>
              </a:ext>
            </a:extLst>
          </p:cNvPr>
          <p:cNvSpPr>
            <a:spLocks noGrp="1"/>
          </p:cNvSpPr>
          <p:nvPr>
            <p:ph type="sldNum" sz="quarter" idx="12"/>
          </p:nvPr>
        </p:nvSpPr>
        <p:spPr/>
        <p:txBody>
          <a:bodyPr/>
          <a:lstStyle/>
          <a:p>
            <a:fld id="{FDB1E057-93DA-B54A-A41F-9E5160D48FB2}" type="slidenum">
              <a:rPr lang="en-US" smtClean="0"/>
              <a:t>‹#›</a:t>
            </a:fld>
            <a:endParaRPr lang="en-US" dirty="0"/>
          </a:p>
        </p:txBody>
      </p:sp>
    </p:spTree>
    <p:extLst>
      <p:ext uri="{BB962C8B-B14F-4D97-AF65-F5344CB8AC3E}">
        <p14:creationId xmlns:p14="http://schemas.microsoft.com/office/powerpoint/2010/main" val="2419258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3CE30-F33C-D84D-95EA-D176D24803E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6E6ADBB-88F1-C944-AE7A-8C2F26BA7CD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0BEA6E2-5AF3-754E-ABC2-F066DB09D9D2}"/>
              </a:ext>
            </a:extLst>
          </p:cNvPr>
          <p:cNvSpPr>
            <a:spLocks noGrp="1"/>
          </p:cNvSpPr>
          <p:nvPr>
            <p:ph type="dt" sz="half" idx="10"/>
          </p:nvPr>
        </p:nvSpPr>
        <p:spPr/>
        <p:txBody>
          <a:bodyPr/>
          <a:lstStyle/>
          <a:p>
            <a:fld id="{3020CF56-A23A-6345-85E2-ACF93A7BDED5}" type="datetimeFigureOut">
              <a:rPr lang="en-US" smtClean="0"/>
              <a:t>1/6/2022</a:t>
            </a:fld>
            <a:endParaRPr lang="en-US" dirty="0"/>
          </a:p>
        </p:txBody>
      </p:sp>
      <p:sp>
        <p:nvSpPr>
          <p:cNvPr id="5" name="Footer Placeholder 4">
            <a:extLst>
              <a:ext uri="{FF2B5EF4-FFF2-40B4-BE49-F238E27FC236}">
                <a16:creationId xmlns:a16="http://schemas.microsoft.com/office/drawing/2014/main" id="{C17BAB29-E83C-3643-B967-14A094ED961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965D7E2-1EBB-0B4A-BA3F-E338D5F12B55}"/>
              </a:ext>
            </a:extLst>
          </p:cNvPr>
          <p:cNvSpPr>
            <a:spLocks noGrp="1"/>
          </p:cNvSpPr>
          <p:nvPr>
            <p:ph type="sldNum" sz="quarter" idx="12"/>
          </p:nvPr>
        </p:nvSpPr>
        <p:spPr/>
        <p:txBody>
          <a:bodyPr/>
          <a:lstStyle/>
          <a:p>
            <a:fld id="{FDB1E057-93DA-B54A-A41F-9E5160D48FB2}" type="slidenum">
              <a:rPr lang="en-US" smtClean="0"/>
              <a:t>‹#›</a:t>
            </a:fld>
            <a:endParaRPr lang="en-US" dirty="0"/>
          </a:p>
        </p:txBody>
      </p:sp>
    </p:spTree>
    <p:extLst>
      <p:ext uri="{BB962C8B-B14F-4D97-AF65-F5344CB8AC3E}">
        <p14:creationId xmlns:p14="http://schemas.microsoft.com/office/powerpoint/2010/main" val="3423329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E2DC5-CFCD-ED41-BB9D-FCBFBAF9DEE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63CDD11-7B78-E74B-A864-F419D5AD37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F4436BD-35EA-464E-91C1-DF9CAAD51C0A}"/>
              </a:ext>
            </a:extLst>
          </p:cNvPr>
          <p:cNvSpPr>
            <a:spLocks noGrp="1"/>
          </p:cNvSpPr>
          <p:nvPr>
            <p:ph type="dt" sz="half" idx="10"/>
          </p:nvPr>
        </p:nvSpPr>
        <p:spPr/>
        <p:txBody>
          <a:bodyPr/>
          <a:lstStyle/>
          <a:p>
            <a:fld id="{3020CF56-A23A-6345-85E2-ACF93A7BDED5}" type="datetimeFigureOut">
              <a:rPr lang="en-US" smtClean="0"/>
              <a:t>1/6/2022</a:t>
            </a:fld>
            <a:endParaRPr lang="en-US" dirty="0"/>
          </a:p>
        </p:txBody>
      </p:sp>
      <p:sp>
        <p:nvSpPr>
          <p:cNvPr id="5" name="Footer Placeholder 4">
            <a:extLst>
              <a:ext uri="{FF2B5EF4-FFF2-40B4-BE49-F238E27FC236}">
                <a16:creationId xmlns:a16="http://schemas.microsoft.com/office/drawing/2014/main" id="{7A3792EE-7645-6C45-8EA5-29349D1EC11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21B33A6-9791-C14F-BEA2-4AE9BFC9B398}"/>
              </a:ext>
            </a:extLst>
          </p:cNvPr>
          <p:cNvSpPr>
            <a:spLocks noGrp="1"/>
          </p:cNvSpPr>
          <p:nvPr>
            <p:ph type="sldNum" sz="quarter" idx="12"/>
          </p:nvPr>
        </p:nvSpPr>
        <p:spPr/>
        <p:txBody>
          <a:bodyPr/>
          <a:lstStyle/>
          <a:p>
            <a:fld id="{FDB1E057-93DA-B54A-A41F-9E5160D48FB2}" type="slidenum">
              <a:rPr lang="en-US" smtClean="0"/>
              <a:t>‹#›</a:t>
            </a:fld>
            <a:endParaRPr lang="en-US" dirty="0"/>
          </a:p>
        </p:txBody>
      </p:sp>
    </p:spTree>
    <p:extLst>
      <p:ext uri="{BB962C8B-B14F-4D97-AF65-F5344CB8AC3E}">
        <p14:creationId xmlns:p14="http://schemas.microsoft.com/office/powerpoint/2010/main" val="2763260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B9E86-BEF5-F348-A306-AE2E3B91C98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18F0066-9C8C-AF4B-BAA1-845DD67D8D6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52BCEF1-0409-BF4A-B988-96B6B3E1B69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86E1310D-D2B4-D545-AFE6-C51E9E78BC6A}"/>
              </a:ext>
            </a:extLst>
          </p:cNvPr>
          <p:cNvSpPr>
            <a:spLocks noGrp="1"/>
          </p:cNvSpPr>
          <p:nvPr>
            <p:ph type="dt" sz="half" idx="10"/>
          </p:nvPr>
        </p:nvSpPr>
        <p:spPr/>
        <p:txBody>
          <a:bodyPr/>
          <a:lstStyle/>
          <a:p>
            <a:fld id="{3020CF56-A23A-6345-85E2-ACF93A7BDED5}" type="datetimeFigureOut">
              <a:rPr lang="en-US" smtClean="0"/>
              <a:t>1/6/2022</a:t>
            </a:fld>
            <a:endParaRPr lang="en-US" dirty="0"/>
          </a:p>
        </p:txBody>
      </p:sp>
      <p:sp>
        <p:nvSpPr>
          <p:cNvPr id="6" name="Footer Placeholder 5">
            <a:extLst>
              <a:ext uri="{FF2B5EF4-FFF2-40B4-BE49-F238E27FC236}">
                <a16:creationId xmlns:a16="http://schemas.microsoft.com/office/drawing/2014/main" id="{269B2A35-5F21-A74E-8B67-6E411D7196D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7477619-1E7A-834C-86E4-63695EAB8E2B}"/>
              </a:ext>
            </a:extLst>
          </p:cNvPr>
          <p:cNvSpPr>
            <a:spLocks noGrp="1"/>
          </p:cNvSpPr>
          <p:nvPr>
            <p:ph type="sldNum" sz="quarter" idx="12"/>
          </p:nvPr>
        </p:nvSpPr>
        <p:spPr/>
        <p:txBody>
          <a:bodyPr/>
          <a:lstStyle/>
          <a:p>
            <a:fld id="{FDB1E057-93DA-B54A-A41F-9E5160D48FB2}" type="slidenum">
              <a:rPr lang="en-US" smtClean="0"/>
              <a:t>‹#›</a:t>
            </a:fld>
            <a:endParaRPr lang="en-US" dirty="0"/>
          </a:p>
        </p:txBody>
      </p:sp>
    </p:spTree>
    <p:extLst>
      <p:ext uri="{BB962C8B-B14F-4D97-AF65-F5344CB8AC3E}">
        <p14:creationId xmlns:p14="http://schemas.microsoft.com/office/powerpoint/2010/main" val="2803637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C0152-E16C-244B-8705-7DB719AEA543}"/>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B9562D0-B945-B84F-865D-361C80626C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B15DA77-F2D7-3B4D-9331-C51A514B93C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8BE5EEA7-B25A-BC44-B0AC-928DA5713C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AE9E4A7-8244-B743-9F57-8174265C293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5E65462-1CCA-E244-9742-EF12D13A5D8B}"/>
              </a:ext>
            </a:extLst>
          </p:cNvPr>
          <p:cNvSpPr>
            <a:spLocks noGrp="1"/>
          </p:cNvSpPr>
          <p:nvPr>
            <p:ph type="dt" sz="half" idx="10"/>
          </p:nvPr>
        </p:nvSpPr>
        <p:spPr/>
        <p:txBody>
          <a:bodyPr/>
          <a:lstStyle/>
          <a:p>
            <a:fld id="{3020CF56-A23A-6345-85E2-ACF93A7BDED5}" type="datetimeFigureOut">
              <a:rPr lang="en-US" smtClean="0"/>
              <a:t>1/6/2022</a:t>
            </a:fld>
            <a:endParaRPr lang="en-US" dirty="0"/>
          </a:p>
        </p:txBody>
      </p:sp>
      <p:sp>
        <p:nvSpPr>
          <p:cNvPr id="8" name="Footer Placeholder 7">
            <a:extLst>
              <a:ext uri="{FF2B5EF4-FFF2-40B4-BE49-F238E27FC236}">
                <a16:creationId xmlns:a16="http://schemas.microsoft.com/office/drawing/2014/main" id="{225F2224-7EF8-CB41-A5E4-CEFC0962300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6935CAD-4010-7048-B202-50C86C734740}"/>
              </a:ext>
            </a:extLst>
          </p:cNvPr>
          <p:cNvSpPr>
            <a:spLocks noGrp="1"/>
          </p:cNvSpPr>
          <p:nvPr>
            <p:ph type="sldNum" sz="quarter" idx="12"/>
          </p:nvPr>
        </p:nvSpPr>
        <p:spPr/>
        <p:txBody>
          <a:bodyPr/>
          <a:lstStyle/>
          <a:p>
            <a:fld id="{FDB1E057-93DA-B54A-A41F-9E5160D48FB2}" type="slidenum">
              <a:rPr lang="en-US" smtClean="0"/>
              <a:t>‹#›</a:t>
            </a:fld>
            <a:endParaRPr lang="en-US" dirty="0"/>
          </a:p>
        </p:txBody>
      </p:sp>
    </p:spTree>
    <p:extLst>
      <p:ext uri="{BB962C8B-B14F-4D97-AF65-F5344CB8AC3E}">
        <p14:creationId xmlns:p14="http://schemas.microsoft.com/office/powerpoint/2010/main" val="996919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91E4F-9712-2849-8161-3C739C39ED1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F97968F7-03C8-5B42-9BD2-FEDE372AEA85}"/>
              </a:ext>
            </a:extLst>
          </p:cNvPr>
          <p:cNvSpPr>
            <a:spLocks noGrp="1"/>
          </p:cNvSpPr>
          <p:nvPr>
            <p:ph type="dt" sz="half" idx="10"/>
          </p:nvPr>
        </p:nvSpPr>
        <p:spPr/>
        <p:txBody>
          <a:bodyPr/>
          <a:lstStyle/>
          <a:p>
            <a:fld id="{3020CF56-A23A-6345-85E2-ACF93A7BDED5}" type="datetimeFigureOut">
              <a:rPr lang="en-US" smtClean="0"/>
              <a:t>1/6/2022</a:t>
            </a:fld>
            <a:endParaRPr lang="en-US" dirty="0"/>
          </a:p>
        </p:txBody>
      </p:sp>
      <p:sp>
        <p:nvSpPr>
          <p:cNvPr id="4" name="Footer Placeholder 3">
            <a:extLst>
              <a:ext uri="{FF2B5EF4-FFF2-40B4-BE49-F238E27FC236}">
                <a16:creationId xmlns:a16="http://schemas.microsoft.com/office/drawing/2014/main" id="{20D1FB4D-AE01-AF43-8B00-0C8DC501E79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2E89F90-DBCA-A444-8177-003798DD772C}"/>
              </a:ext>
            </a:extLst>
          </p:cNvPr>
          <p:cNvSpPr>
            <a:spLocks noGrp="1"/>
          </p:cNvSpPr>
          <p:nvPr>
            <p:ph type="sldNum" sz="quarter" idx="12"/>
          </p:nvPr>
        </p:nvSpPr>
        <p:spPr/>
        <p:txBody>
          <a:bodyPr/>
          <a:lstStyle/>
          <a:p>
            <a:fld id="{FDB1E057-93DA-B54A-A41F-9E5160D48FB2}" type="slidenum">
              <a:rPr lang="en-US" smtClean="0"/>
              <a:t>‹#›</a:t>
            </a:fld>
            <a:endParaRPr lang="en-US" dirty="0"/>
          </a:p>
        </p:txBody>
      </p:sp>
    </p:spTree>
    <p:extLst>
      <p:ext uri="{BB962C8B-B14F-4D97-AF65-F5344CB8AC3E}">
        <p14:creationId xmlns:p14="http://schemas.microsoft.com/office/powerpoint/2010/main" val="854479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951B07-B5F7-454E-B9BF-01AB5D713120}"/>
              </a:ext>
            </a:extLst>
          </p:cNvPr>
          <p:cNvSpPr>
            <a:spLocks noGrp="1"/>
          </p:cNvSpPr>
          <p:nvPr>
            <p:ph type="dt" sz="half" idx="10"/>
          </p:nvPr>
        </p:nvSpPr>
        <p:spPr/>
        <p:txBody>
          <a:bodyPr/>
          <a:lstStyle/>
          <a:p>
            <a:fld id="{3020CF56-A23A-6345-85E2-ACF93A7BDED5}" type="datetimeFigureOut">
              <a:rPr lang="en-US" smtClean="0"/>
              <a:t>1/6/2022</a:t>
            </a:fld>
            <a:endParaRPr lang="en-US" dirty="0"/>
          </a:p>
        </p:txBody>
      </p:sp>
      <p:sp>
        <p:nvSpPr>
          <p:cNvPr id="3" name="Footer Placeholder 2">
            <a:extLst>
              <a:ext uri="{FF2B5EF4-FFF2-40B4-BE49-F238E27FC236}">
                <a16:creationId xmlns:a16="http://schemas.microsoft.com/office/drawing/2014/main" id="{8F3D18F2-5B93-3642-B205-48491A77065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72B6312-05C7-1149-AF32-34A11BA99967}"/>
              </a:ext>
            </a:extLst>
          </p:cNvPr>
          <p:cNvSpPr>
            <a:spLocks noGrp="1"/>
          </p:cNvSpPr>
          <p:nvPr>
            <p:ph type="sldNum" sz="quarter" idx="12"/>
          </p:nvPr>
        </p:nvSpPr>
        <p:spPr/>
        <p:txBody>
          <a:bodyPr/>
          <a:lstStyle/>
          <a:p>
            <a:fld id="{FDB1E057-93DA-B54A-A41F-9E5160D48FB2}" type="slidenum">
              <a:rPr lang="en-US" smtClean="0"/>
              <a:t>‹#›</a:t>
            </a:fld>
            <a:endParaRPr lang="en-US" dirty="0"/>
          </a:p>
        </p:txBody>
      </p:sp>
    </p:spTree>
    <p:extLst>
      <p:ext uri="{BB962C8B-B14F-4D97-AF65-F5344CB8AC3E}">
        <p14:creationId xmlns:p14="http://schemas.microsoft.com/office/powerpoint/2010/main" val="161455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F1A11-B34E-8E47-82E0-BD33E4A9706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8DED537-052E-EF40-950F-2F972BBA6B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02EB169-752E-7D47-BC56-8C81EBCE63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7018AD8-FA56-A546-A43D-72F612045A6A}"/>
              </a:ext>
            </a:extLst>
          </p:cNvPr>
          <p:cNvSpPr>
            <a:spLocks noGrp="1"/>
          </p:cNvSpPr>
          <p:nvPr>
            <p:ph type="dt" sz="half" idx="10"/>
          </p:nvPr>
        </p:nvSpPr>
        <p:spPr/>
        <p:txBody>
          <a:bodyPr/>
          <a:lstStyle/>
          <a:p>
            <a:fld id="{3020CF56-A23A-6345-85E2-ACF93A7BDED5}" type="datetimeFigureOut">
              <a:rPr lang="en-US" smtClean="0"/>
              <a:t>1/6/2022</a:t>
            </a:fld>
            <a:endParaRPr lang="en-US" dirty="0"/>
          </a:p>
        </p:txBody>
      </p:sp>
      <p:sp>
        <p:nvSpPr>
          <p:cNvPr id="6" name="Footer Placeholder 5">
            <a:extLst>
              <a:ext uri="{FF2B5EF4-FFF2-40B4-BE49-F238E27FC236}">
                <a16:creationId xmlns:a16="http://schemas.microsoft.com/office/drawing/2014/main" id="{CE6C5B30-C754-4E41-AF56-2590E120E3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8F017A4-E55A-624C-8DAD-96C9DF3DE7BB}"/>
              </a:ext>
            </a:extLst>
          </p:cNvPr>
          <p:cNvSpPr>
            <a:spLocks noGrp="1"/>
          </p:cNvSpPr>
          <p:nvPr>
            <p:ph type="sldNum" sz="quarter" idx="12"/>
          </p:nvPr>
        </p:nvSpPr>
        <p:spPr/>
        <p:txBody>
          <a:bodyPr/>
          <a:lstStyle/>
          <a:p>
            <a:fld id="{FDB1E057-93DA-B54A-A41F-9E5160D48FB2}" type="slidenum">
              <a:rPr lang="en-US" smtClean="0"/>
              <a:t>‹#›</a:t>
            </a:fld>
            <a:endParaRPr lang="en-US" dirty="0"/>
          </a:p>
        </p:txBody>
      </p:sp>
    </p:spTree>
    <p:extLst>
      <p:ext uri="{BB962C8B-B14F-4D97-AF65-F5344CB8AC3E}">
        <p14:creationId xmlns:p14="http://schemas.microsoft.com/office/powerpoint/2010/main" val="1998680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BBF76-393D-4647-A25E-B83D0F98ABE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69A7D7A-6804-C04C-96D4-36295A1EA0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683BDCC-AB0D-9F42-ACE5-D7694D0EAA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EFE5AFF-7C3A-C546-8303-A12FFD67CFC4}"/>
              </a:ext>
            </a:extLst>
          </p:cNvPr>
          <p:cNvSpPr>
            <a:spLocks noGrp="1"/>
          </p:cNvSpPr>
          <p:nvPr>
            <p:ph type="dt" sz="half" idx="10"/>
          </p:nvPr>
        </p:nvSpPr>
        <p:spPr/>
        <p:txBody>
          <a:bodyPr/>
          <a:lstStyle/>
          <a:p>
            <a:fld id="{3020CF56-A23A-6345-85E2-ACF93A7BDED5}" type="datetimeFigureOut">
              <a:rPr lang="en-US" smtClean="0"/>
              <a:t>1/6/2022</a:t>
            </a:fld>
            <a:endParaRPr lang="en-US" dirty="0"/>
          </a:p>
        </p:txBody>
      </p:sp>
      <p:sp>
        <p:nvSpPr>
          <p:cNvPr id="6" name="Footer Placeholder 5">
            <a:extLst>
              <a:ext uri="{FF2B5EF4-FFF2-40B4-BE49-F238E27FC236}">
                <a16:creationId xmlns:a16="http://schemas.microsoft.com/office/drawing/2014/main" id="{9561A913-5396-684A-B701-B7CBA48A807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1B687E7-098D-A847-A160-71CA2C77700F}"/>
              </a:ext>
            </a:extLst>
          </p:cNvPr>
          <p:cNvSpPr>
            <a:spLocks noGrp="1"/>
          </p:cNvSpPr>
          <p:nvPr>
            <p:ph type="sldNum" sz="quarter" idx="12"/>
          </p:nvPr>
        </p:nvSpPr>
        <p:spPr/>
        <p:txBody>
          <a:bodyPr/>
          <a:lstStyle/>
          <a:p>
            <a:fld id="{FDB1E057-93DA-B54A-A41F-9E5160D48FB2}" type="slidenum">
              <a:rPr lang="en-US" smtClean="0"/>
              <a:t>‹#›</a:t>
            </a:fld>
            <a:endParaRPr lang="en-US" dirty="0"/>
          </a:p>
        </p:txBody>
      </p:sp>
    </p:spTree>
    <p:extLst>
      <p:ext uri="{BB962C8B-B14F-4D97-AF65-F5344CB8AC3E}">
        <p14:creationId xmlns:p14="http://schemas.microsoft.com/office/powerpoint/2010/main" val="2053058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8C79E9-522D-D34D-A401-2FC0C96674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F224A6F-688C-2C43-9973-7C7D4F976F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D8A36FF-2E9A-D946-B181-40A8A18F5D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20CF56-A23A-6345-85E2-ACF93A7BDED5}" type="datetimeFigureOut">
              <a:rPr lang="en-US" smtClean="0"/>
              <a:t>1/6/2022</a:t>
            </a:fld>
            <a:endParaRPr lang="en-US" dirty="0"/>
          </a:p>
        </p:txBody>
      </p:sp>
      <p:sp>
        <p:nvSpPr>
          <p:cNvPr id="5" name="Footer Placeholder 4">
            <a:extLst>
              <a:ext uri="{FF2B5EF4-FFF2-40B4-BE49-F238E27FC236}">
                <a16:creationId xmlns:a16="http://schemas.microsoft.com/office/drawing/2014/main" id="{5F62C3CB-9AD8-F149-BE6F-A84901F66A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C4C840-2EDD-2044-A1AD-A70F800A5D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B1E057-93DA-B54A-A41F-9E5160D48FB2}" type="slidenum">
              <a:rPr lang="en-US" smtClean="0"/>
              <a:t>‹#›</a:t>
            </a:fld>
            <a:endParaRPr lang="en-US" dirty="0"/>
          </a:p>
        </p:txBody>
      </p:sp>
    </p:spTree>
    <p:extLst>
      <p:ext uri="{BB962C8B-B14F-4D97-AF65-F5344CB8AC3E}">
        <p14:creationId xmlns:p14="http://schemas.microsoft.com/office/powerpoint/2010/main" val="164320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3" Type="http://schemas.openxmlformats.org/officeDocument/2006/relationships/image" Target="../media/image1.png"/><Relationship Id="rId7" Type="http://schemas.openxmlformats.org/officeDocument/2006/relationships/image" Target="../media/image5.sv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5" Type="http://schemas.openxmlformats.org/officeDocument/2006/relationships/image" Target="../media/image1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 Id="rId1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BBCC1-279B-6B43-9D0D-242B1B62D36B}"/>
              </a:ext>
            </a:extLst>
          </p:cNvPr>
          <p:cNvSpPr>
            <a:spLocks noGrp="1"/>
          </p:cNvSpPr>
          <p:nvPr>
            <p:ph type="title"/>
          </p:nvPr>
        </p:nvSpPr>
        <p:spPr/>
        <p:txBody>
          <a:bodyPr/>
          <a:lstStyle/>
          <a:p>
            <a:endParaRPr lang="en-US" dirty="0"/>
          </a:p>
        </p:txBody>
      </p:sp>
      <p:grpSp>
        <p:nvGrpSpPr>
          <p:cNvPr id="5" name="Group 4">
            <a:extLst>
              <a:ext uri="{FF2B5EF4-FFF2-40B4-BE49-F238E27FC236}">
                <a16:creationId xmlns:a16="http://schemas.microsoft.com/office/drawing/2014/main" id="{FFEDF30C-1AD3-B94C-8BEA-208C49C51134}"/>
              </a:ext>
            </a:extLst>
          </p:cNvPr>
          <p:cNvGrpSpPr/>
          <p:nvPr/>
        </p:nvGrpSpPr>
        <p:grpSpPr>
          <a:xfrm>
            <a:off x="248214" y="159623"/>
            <a:ext cx="11704845" cy="6569790"/>
            <a:chOff x="128588" y="-46523"/>
            <a:chExt cx="11930062" cy="6666288"/>
          </a:xfrm>
        </p:grpSpPr>
        <p:sp>
          <p:nvSpPr>
            <p:cNvPr id="7" name="Rounded Rectangle 6">
              <a:extLst>
                <a:ext uri="{FF2B5EF4-FFF2-40B4-BE49-F238E27FC236}">
                  <a16:creationId xmlns:a16="http://schemas.microsoft.com/office/drawing/2014/main" id="{8D9A8816-4851-AC4F-BF3A-45305E5B7469}"/>
                </a:ext>
              </a:extLst>
            </p:cNvPr>
            <p:cNvSpPr/>
            <p:nvPr/>
          </p:nvSpPr>
          <p:spPr>
            <a:xfrm>
              <a:off x="128588" y="-46523"/>
              <a:ext cx="11930062" cy="6033995"/>
            </a:xfrm>
            <a:prstGeom prst="roundRect">
              <a:avLst>
                <a:gd name="adj" fmla="val 481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ounded Rectangle 7">
              <a:extLst>
                <a:ext uri="{FF2B5EF4-FFF2-40B4-BE49-F238E27FC236}">
                  <a16:creationId xmlns:a16="http://schemas.microsoft.com/office/drawing/2014/main" id="{3C077B5F-6074-074A-A2CD-E5AF1C96B3B7}"/>
                </a:ext>
              </a:extLst>
            </p:cNvPr>
            <p:cNvSpPr/>
            <p:nvPr/>
          </p:nvSpPr>
          <p:spPr>
            <a:xfrm>
              <a:off x="4076698" y="6287297"/>
              <a:ext cx="3777343" cy="332468"/>
            </a:xfrm>
            <a:prstGeom prst="roundRect">
              <a:avLst>
                <a:gd name="adj" fmla="val 275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ounded Rectangle 8">
              <a:extLst>
                <a:ext uri="{FF2B5EF4-FFF2-40B4-BE49-F238E27FC236}">
                  <a16:creationId xmlns:a16="http://schemas.microsoft.com/office/drawing/2014/main" id="{B0259692-464C-5D4E-9D18-BD0EB4316E92}"/>
                </a:ext>
              </a:extLst>
            </p:cNvPr>
            <p:cNvSpPr/>
            <p:nvPr/>
          </p:nvSpPr>
          <p:spPr>
            <a:xfrm>
              <a:off x="345332" y="289797"/>
              <a:ext cx="11489404" cy="5498342"/>
            </a:xfrm>
            <a:prstGeom prst="roundRect">
              <a:avLst>
                <a:gd name="adj" fmla="val 38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Avenir Book" panose="02000503020000020003" pitchFamily="2" charset="0"/>
              </a:endParaRPr>
            </a:p>
          </p:txBody>
        </p:sp>
        <p:sp>
          <p:nvSpPr>
            <p:cNvPr id="10" name="Oval 9">
              <a:extLst>
                <a:ext uri="{FF2B5EF4-FFF2-40B4-BE49-F238E27FC236}">
                  <a16:creationId xmlns:a16="http://schemas.microsoft.com/office/drawing/2014/main" id="{B2ACFB58-1D86-354C-8A84-ADA12993F8AD}"/>
                </a:ext>
              </a:extLst>
            </p:cNvPr>
            <p:cNvSpPr/>
            <p:nvPr/>
          </p:nvSpPr>
          <p:spPr>
            <a:xfrm>
              <a:off x="5965370" y="21243"/>
              <a:ext cx="206829" cy="20682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B3C279C0-382A-9B4A-94DE-0759923038DC}"/>
                </a:ext>
              </a:extLst>
            </p:cNvPr>
            <p:cNvSpPr/>
            <p:nvPr/>
          </p:nvSpPr>
          <p:spPr>
            <a:xfrm>
              <a:off x="6210298" y="52655"/>
              <a:ext cx="152400" cy="152400"/>
            </a:xfrm>
            <a:prstGeom prst="ellipse">
              <a:avLst/>
            </a:prstGeom>
            <a:solidFill>
              <a:srgbClr val="A9D0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ounded Rectangle 11">
              <a:extLst>
                <a:ext uri="{FF2B5EF4-FFF2-40B4-BE49-F238E27FC236}">
                  <a16:creationId xmlns:a16="http://schemas.microsoft.com/office/drawing/2014/main" id="{C10B8DD7-DDF3-3C46-83BC-5ACBB585F46C}"/>
                </a:ext>
              </a:extLst>
            </p:cNvPr>
            <p:cNvSpPr/>
            <p:nvPr/>
          </p:nvSpPr>
          <p:spPr>
            <a:xfrm>
              <a:off x="5429248" y="5971613"/>
              <a:ext cx="1072241" cy="610849"/>
            </a:xfrm>
            <a:prstGeom prst="roundRect">
              <a:avLst>
                <a:gd name="adj" fmla="val 275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TextBox 13">
            <a:extLst>
              <a:ext uri="{FF2B5EF4-FFF2-40B4-BE49-F238E27FC236}">
                <a16:creationId xmlns:a16="http://schemas.microsoft.com/office/drawing/2014/main" id="{272936E5-FCBF-8C49-8B41-5D739BB36FF8}"/>
              </a:ext>
            </a:extLst>
          </p:cNvPr>
          <p:cNvSpPr txBox="1"/>
          <p:nvPr/>
        </p:nvSpPr>
        <p:spPr>
          <a:xfrm>
            <a:off x="618513" y="1165093"/>
            <a:ext cx="10911500" cy="400110"/>
          </a:xfrm>
          <a:prstGeom prst="rect">
            <a:avLst/>
          </a:prstGeom>
          <a:noFill/>
        </p:spPr>
        <p:txBody>
          <a:bodyPr wrap="square" rtlCol="0">
            <a:spAutoFit/>
          </a:bodyPr>
          <a:lstStyle/>
          <a:p>
            <a:pPr algn="ctr"/>
            <a:r>
              <a:rPr lang="en-US" sz="2000" b="1" dirty="0">
                <a:latin typeface="Avenir Light" panose="020B0402020203020204" pitchFamily="34" charset="77"/>
              </a:rPr>
              <a:t>Embedding Mental Wellbeing: Building student confidence to engage in online discussions</a:t>
            </a:r>
          </a:p>
        </p:txBody>
      </p:sp>
      <p:sp>
        <p:nvSpPr>
          <p:cNvPr id="15" name="TextBox 14">
            <a:extLst>
              <a:ext uri="{FF2B5EF4-FFF2-40B4-BE49-F238E27FC236}">
                <a16:creationId xmlns:a16="http://schemas.microsoft.com/office/drawing/2014/main" id="{C4F44F05-1484-2645-9B00-3594301BFD7F}"/>
              </a:ext>
            </a:extLst>
          </p:cNvPr>
          <p:cNvSpPr txBox="1"/>
          <p:nvPr/>
        </p:nvSpPr>
        <p:spPr>
          <a:xfrm>
            <a:off x="116386" y="1612963"/>
            <a:ext cx="11625402" cy="4708981"/>
          </a:xfrm>
          <a:prstGeom prst="rect">
            <a:avLst/>
          </a:prstGeom>
          <a:noFill/>
          <a:ln>
            <a:noFill/>
          </a:ln>
        </p:spPr>
        <p:txBody>
          <a:bodyPr wrap="square" rtlCol="0">
            <a:spAutoFit/>
          </a:bodyPr>
          <a:lstStyle/>
          <a:p>
            <a:pPr lvl="1"/>
            <a:r>
              <a:rPr lang="en-GB" sz="1200" b="1" dirty="0">
                <a:latin typeface="Avenir Light" panose="020B0402020203020204" pitchFamily="34" charset="77"/>
              </a:rPr>
              <a:t>Introduction: </a:t>
            </a:r>
            <a:r>
              <a:rPr lang="en-GB" sz="1200" dirty="0">
                <a:latin typeface="Avenir Light" panose="020B0402020203020204" pitchFamily="34" charset="77"/>
              </a:rPr>
              <a:t>This resource was written by Dr Abigail Rickard, an Associate Professor at the University of Greenwich. It details her account of the strategies she used to reduce anxiety in students, building their confidence to engage in online teaching sessions. It provides some suggestions of good practice, and examples of some of the strategies that could be adapted for use in your own online classroom.</a:t>
            </a:r>
          </a:p>
          <a:p>
            <a:pPr lvl="1"/>
            <a:endParaRPr lang="en-GB" sz="1200" b="1" dirty="0">
              <a:latin typeface="Avenir Light" panose="020B0402020203020204" pitchFamily="34" charset="77"/>
            </a:endParaRPr>
          </a:p>
          <a:p>
            <a:pPr lvl="1"/>
            <a:r>
              <a:rPr lang="en-GB" sz="1200" b="1" dirty="0">
                <a:latin typeface="Avenir Light" panose="020B0402020203020204" pitchFamily="34" charset="77"/>
              </a:rPr>
              <a:t>Rationale: </a:t>
            </a:r>
            <a:r>
              <a:rPr lang="en-GB" sz="1200" dirty="0">
                <a:latin typeface="Avenir Light" panose="020B0402020203020204" pitchFamily="34" charset="77"/>
              </a:rPr>
              <a:t>With the sudden switch to online delivery in March 2020 due to COVID, academics needed to rapidly establish new ways to create engaging environments in online student spaces.  Despite living in an age where communication through technology forms part of our everyday lives (e.g. e-mail, social media, video calling, messaging apps) very few students have had to solely depend on these means for interaction in the educational environment. With varying degrees of experience and access to technology (e.g. laptops, mobile phones, tablets, webcams, headphones, microphones, secluded study spaces), anxiety amongst the diverse student body students was high. This was exacerbated further when the new cohort of students joined, having never met each other face-to-face. It was therefore necessary to establish good working practices to create an environment in which students felt that they were able to engage in online discussion fora.</a:t>
            </a:r>
          </a:p>
          <a:p>
            <a:pPr lvl="1"/>
            <a:endParaRPr lang="en-GB" sz="1200" dirty="0">
              <a:latin typeface="Avenir Light" panose="020B0402020203020204" pitchFamily="34" charset="77"/>
            </a:endParaRPr>
          </a:p>
          <a:p>
            <a:pPr lvl="1"/>
            <a:r>
              <a:rPr lang="en-GB" sz="1200" b="1" dirty="0">
                <a:latin typeface="Avenir Light" panose="020B0402020203020204" pitchFamily="34" charset="77"/>
              </a:rPr>
              <a:t>Method: </a:t>
            </a:r>
            <a:r>
              <a:rPr lang="en-GB" sz="1200" dirty="0">
                <a:latin typeface="Avenir Light" panose="020B0402020203020204" pitchFamily="34" charset="77"/>
              </a:rPr>
              <a:t>A number of activities and approaches were used to establish a “safe space” for open dialogue and these are summarised in the next page.</a:t>
            </a:r>
          </a:p>
          <a:p>
            <a:pPr lvl="1"/>
            <a:endParaRPr lang="en-GB" sz="1200" dirty="0">
              <a:solidFill>
                <a:srgbClr val="FF0000"/>
              </a:solidFill>
              <a:latin typeface="Avenir Light" panose="020B0402020203020204" pitchFamily="34" charset="77"/>
            </a:endParaRPr>
          </a:p>
          <a:p>
            <a:pPr lvl="1"/>
            <a:r>
              <a:rPr lang="en-GB" sz="1200" b="1" dirty="0">
                <a:latin typeface="Avenir Light" panose="020B0402020203020204" pitchFamily="34" charset="77"/>
              </a:rPr>
              <a:t>Evaluation: </a:t>
            </a:r>
            <a:r>
              <a:rPr lang="en-GB" sz="1200" dirty="0">
                <a:latin typeface="Avenir Light" panose="020B0402020203020204" pitchFamily="34" charset="77"/>
              </a:rPr>
              <a:t>Regular, and often real-time feedback from students during sessions was critical to success. Unlike in face-to-face teaching sessions, educators are not presented with any clues to determine whether a student is unable, rather than unwilling to contribute (e.g. technical issues, distractions by external factors). Module evaluations frequently demonstrated how much students enjoyed the activities, and informal feedback from colleagues suggested that the same cohorts of students were prepared to engage in online discussion more readily in their other modules.  Some students felt more confident to contribute to online sessions than they had in face-to-face classes as they could write comments, or speak without appearing on camera. Although these strategies were rapidly developed with a specific purpose in mind, their continued value is two-fold: firstly,  as the sector moves towards the adoption of hyflex learning and teaching environments we need to establish approaches to build confidence to encourage engagement; secondly some strategies used in the online spaces can be translated across to face-to-face teaching sessions.</a:t>
            </a:r>
          </a:p>
          <a:p>
            <a:pPr lvl="1"/>
            <a:endParaRPr lang="en-GB" sz="1200" dirty="0">
              <a:latin typeface="Avenir Light" panose="020B0402020203020204" pitchFamily="34" charset="77"/>
            </a:endParaRPr>
          </a:p>
          <a:p>
            <a:pPr lvl="1"/>
            <a:r>
              <a:rPr lang="en-GB" sz="1200" b="1" dirty="0">
                <a:latin typeface="Avenir Light" panose="020B0402020203020204" pitchFamily="34" charset="77"/>
              </a:rPr>
              <a:t>Key Conclusions: </a:t>
            </a:r>
            <a:r>
              <a:rPr lang="en-GB" sz="1200" dirty="0">
                <a:latin typeface="Avenir Light" panose="020B0402020203020204" pitchFamily="34" charset="77"/>
              </a:rPr>
              <a:t> The first few weeks of online interactions are critical in establishing confidence in students for their ongoing engagement and contribution to online discussion. The key points to be taken from from this account are highlighted on the next page and are presented as a list of suggestions for good practice.  </a:t>
            </a:r>
          </a:p>
        </p:txBody>
      </p:sp>
      <p:sp>
        <p:nvSpPr>
          <p:cNvPr id="13" name="TextBox 12">
            <a:extLst>
              <a:ext uri="{FF2B5EF4-FFF2-40B4-BE49-F238E27FC236}">
                <a16:creationId xmlns:a16="http://schemas.microsoft.com/office/drawing/2014/main" id="{59271DA7-CAC8-46C0-9F4E-BE2315B679FE}"/>
              </a:ext>
            </a:extLst>
          </p:cNvPr>
          <p:cNvSpPr txBox="1"/>
          <p:nvPr/>
        </p:nvSpPr>
        <p:spPr>
          <a:xfrm>
            <a:off x="7211885" y="6364542"/>
            <a:ext cx="5064445" cy="369332"/>
          </a:xfrm>
          <a:prstGeom prst="rect">
            <a:avLst/>
          </a:prstGeom>
          <a:noFill/>
        </p:spPr>
        <p:txBody>
          <a:bodyPr wrap="square" rtlCol="0">
            <a:spAutoFit/>
          </a:bodyPr>
          <a:lstStyle/>
          <a:p>
            <a:pPr algn="r"/>
            <a:r>
              <a:rPr lang="en-GB" dirty="0">
                <a:latin typeface="Avenir Light" panose="020B0402020203020204" pitchFamily="34" charset="77"/>
              </a:rPr>
              <a:t>Dr Abigail Rickard, University of Greenwich</a:t>
            </a:r>
            <a:endParaRPr lang="en-GB" dirty="0"/>
          </a:p>
        </p:txBody>
      </p:sp>
      <p:sp>
        <p:nvSpPr>
          <p:cNvPr id="3" name="Rectangle 2">
            <a:extLst>
              <a:ext uri="{FF2B5EF4-FFF2-40B4-BE49-F238E27FC236}">
                <a16:creationId xmlns:a16="http://schemas.microsoft.com/office/drawing/2014/main" id="{E369C549-0EB3-44D6-B347-69940F6F25AC}"/>
              </a:ext>
            </a:extLst>
          </p:cNvPr>
          <p:cNvSpPr/>
          <p:nvPr/>
        </p:nvSpPr>
        <p:spPr>
          <a:xfrm>
            <a:off x="3487783" y="-8416"/>
            <a:ext cx="5185954" cy="11971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F701749F-5EC1-46DE-9140-164E530A7C89}"/>
              </a:ext>
            </a:extLst>
          </p:cNvPr>
          <p:cNvSpPr/>
          <p:nvPr/>
        </p:nvSpPr>
        <p:spPr>
          <a:xfrm>
            <a:off x="0" y="-8416"/>
            <a:ext cx="12192000" cy="1197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rgbClr val="006F62"/>
                </a:solidFill>
                <a:latin typeface="Arial" panose="020B0604020202020204" pitchFamily="34" charset="0"/>
                <a:cs typeface="Arial" panose="020B0604020202020204" pitchFamily="34" charset="0"/>
              </a:rPr>
              <a:t>Embedding Mental Wellbeing: Methods and Benefits</a:t>
            </a:r>
          </a:p>
          <a:p>
            <a:pPr algn="ctr"/>
            <a:r>
              <a:rPr lang="en-GB" sz="1400" b="1" dirty="0">
                <a:solidFill>
                  <a:srgbClr val="006F62"/>
                </a:solidFill>
                <a:latin typeface="Arial" panose="020B0604020202020204" pitchFamily="34" charset="0"/>
                <a:cs typeface="Arial" panose="020B0604020202020204" pitchFamily="34" charset="0"/>
              </a:rPr>
              <a:t>Collaborative Enhancement Project 2021</a:t>
            </a:r>
          </a:p>
        </p:txBody>
      </p:sp>
      <p:sp>
        <p:nvSpPr>
          <p:cNvPr id="30" name="Rectangle 29">
            <a:extLst>
              <a:ext uri="{FF2B5EF4-FFF2-40B4-BE49-F238E27FC236}">
                <a16:creationId xmlns:a16="http://schemas.microsoft.com/office/drawing/2014/main" id="{546A0E19-5DE5-4215-BA41-4FA76BAA692F}"/>
              </a:ext>
            </a:extLst>
          </p:cNvPr>
          <p:cNvSpPr/>
          <p:nvPr/>
        </p:nvSpPr>
        <p:spPr>
          <a:xfrm>
            <a:off x="9535885" y="-14606"/>
            <a:ext cx="2665388" cy="11971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descr="A picture containing text, sign, clipart, vector graphics&#10;&#10;Description automatically generated">
            <a:extLst>
              <a:ext uri="{FF2B5EF4-FFF2-40B4-BE49-F238E27FC236}">
                <a16:creationId xmlns:a16="http://schemas.microsoft.com/office/drawing/2014/main" id="{0BC0064D-6637-4FC6-85D3-E0027A8B70DB}"/>
              </a:ext>
            </a:extLst>
          </p:cNvPr>
          <p:cNvPicPr>
            <a:picLocks noChangeAspect="1"/>
          </p:cNvPicPr>
          <p:nvPr/>
        </p:nvPicPr>
        <p:blipFill>
          <a:blip r:embed="rId2"/>
          <a:stretch>
            <a:fillRect/>
          </a:stretch>
        </p:blipFill>
        <p:spPr>
          <a:xfrm>
            <a:off x="10032981" y="305238"/>
            <a:ext cx="1794246" cy="680314"/>
          </a:xfrm>
          <a:prstGeom prst="rect">
            <a:avLst/>
          </a:prstGeom>
        </p:spPr>
      </p:pic>
    </p:spTree>
    <p:extLst>
      <p:ext uri="{BB962C8B-B14F-4D97-AF65-F5344CB8AC3E}">
        <p14:creationId xmlns:p14="http://schemas.microsoft.com/office/powerpoint/2010/main" val="2406258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3A7BF001-714C-EE49-9B8B-E63E58ECB349}"/>
              </a:ext>
            </a:extLst>
          </p:cNvPr>
          <p:cNvGrpSpPr/>
          <p:nvPr/>
        </p:nvGrpSpPr>
        <p:grpSpPr>
          <a:xfrm>
            <a:off x="248214" y="159623"/>
            <a:ext cx="11704845" cy="6569790"/>
            <a:chOff x="2303690" y="986285"/>
            <a:chExt cx="7584620" cy="4758963"/>
          </a:xfrm>
        </p:grpSpPr>
        <p:grpSp>
          <p:nvGrpSpPr>
            <p:cNvPr id="17" name="Group 16">
              <a:extLst>
                <a:ext uri="{FF2B5EF4-FFF2-40B4-BE49-F238E27FC236}">
                  <a16:creationId xmlns:a16="http://schemas.microsoft.com/office/drawing/2014/main" id="{E70153AE-4F17-BC41-9017-5CC74CE691E2}"/>
                </a:ext>
              </a:extLst>
            </p:cNvPr>
            <p:cNvGrpSpPr/>
            <p:nvPr/>
          </p:nvGrpSpPr>
          <p:grpSpPr>
            <a:xfrm>
              <a:off x="2303690" y="986285"/>
              <a:ext cx="7584620" cy="4758963"/>
              <a:chOff x="128588" y="-46523"/>
              <a:chExt cx="11930062" cy="6666288"/>
            </a:xfrm>
          </p:grpSpPr>
          <p:sp>
            <p:nvSpPr>
              <p:cNvPr id="4" name="Rounded Rectangle 3">
                <a:extLst>
                  <a:ext uri="{FF2B5EF4-FFF2-40B4-BE49-F238E27FC236}">
                    <a16:creationId xmlns:a16="http://schemas.microsoft.com/office/drawing/2014/main" id="{35B9AF19-19D6-5645-B94C-A1E0F89D1BFB}"/>
                  </a:ext>
                </a:extLst>
              </p:cNvPr>
              <p:cNvSpPr/>
              <p:nvPr/>
            </p:nvSpPr>
            <p:spPr>
              <a:xfrm>
                <a:off x="128588" y="-46523"/>
                <a:ext cx="11930062" cy="6033995"/>
              </a:xfrm>
              <a:prstGeom prst="roundRect">
                <a:avLst>
                  <a:gd name="adj" fmla="val 481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ounded Rectangle 4">
                <a:extLst>
                  <a:ext uri="{FF2B5EF4-FFF2-40B4-BE49-F238E27FC236}">
                    <a16:creationId xmlns:a16="http://schemas.microsoft.com/office/drawing/2014/main" id="{313306D8-DDBF-A046-A654-E4F680CECA03}"/>
                  </a:ext>
                </a:extLst>
              </p:cNvPr>
              <p:cNvSpPr/>
              <p:nvPr/>
            </p:nvSpPr>
            <p:spPr>
              <a:xfrm>
                <a:off x="4076698" y="6287297"/>
                <a:ext cx="3777343" cy="332468"/>
              </a:xfrm>
              <a:prstGeom prst="roundRect">
                <a:avLst>
                  <a:gd name="adj" fmla="val 275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ounded Rectangle 5">
                <a:extLst>
                  <a:ext uri="{FF2B5EF4-FFF2-40B4-BE49-F238E27FC236}">
                    <a16:creationId xmlns:a16="http://schemas.microsoft.com/office/drawing/2014/main" id="{3CEE15A9-5F30-164A-9F71-5613A5C69859}"/>
                  </a:ext>
                </a:extLst>
              </p:cNvPr>
              <p:cNvSpPr/>
              <p:nvPr/>
            </p:nvSpPr>
            <p:spPr>
              <a:xfrm>
                <a:off x="345332" y="289797"/>
                <a:ext cx="11489404" cy="5498342"/>
              </a:xfrm>
              <a:prstGeom prst="roundRect">
                <a:avLst>
                  <a:gd name="adj" fmla="val 38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Avenir Book" panose="02000503020000020003" pitchFamily="2" charset="0"/>
                </a:endParaRPr>
              </a:p>
            </p:txBody>
          </p:sp>
          <p:sp>
            <p:nvSpPr>
              <p:cNvPr id="7" name="Oval 6">
                <a:extLst>
                  <a:ext uri="{FF2B5EF4-FFF2-40B4-BE49-F238E27FC236}">
                    <a16:creationId xmlns:a16="http://schemas.microsoft.com/office/drawing/2014/main" id="{A79A3F73-F406-E542-8396-D073847F4EA0}"/>
                  </a:ext>
                </a:extLst>
              </p:cNvPr>
              <p:cNvSpPr/>
              <p:nvPr/>
            </p:nvSpPr>
            <p:spPr>
              <a:xfrm>
                <a:off x="5965370" y="21243"/>
                <a:ext cx="206829" cy="20682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E943C75F-7EF1-094C-B8D9-09827E077763}"/>
                  </a:ext>
                </a:extLst>
              </p:cNvPr>
              <p:cNvSpPr/>
              <p:nvPr/>
            </p:nvSpPr>
            <p:spPr>
              <a:xfrm>
                <a:off x="6210298" y="52655"/>
                <a:ext cx="152400" cy="152400"/>
              </a:xfrm>
              <a:prstGeom prst="ellipse">
                <a:avLst/>
              </a:prstGeom>
              <a:solidFill>
                <a:srgbClr val="A9D0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ounded Rectangle 9">
                <a:extLst>
                  <a:ext uri="{FF2B5EF4-FFF2-40B4-BE49-F238E27FC236}">
                    <a16:creationId xmlns:a16="http://schemas.microsoft.com/office/drawing/2014/main" id="{04F30897-C842-AA45-A995-4302048A845D}"/>
                  </a:ext>
                </a:extLst>
              </p:cNvPr>
              <p:cNvSpPr/>
              <p:nvPr/>
            </p:nvSpPr>
            <p:spPr>
              <a:xfrm>
                <a:off x="5429248" y="5971613"/>
                <a:ext cx="1072241" cy="610849"/>
              </a:xfrm>
              <a:prstGeom prst="roundRect">
                <a:avLst>
                  <a:gd name="adj" fmla="val 275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Connector 12">
                <a:extLst>
                  <a:ext uri="{FF2B5EF4-FFF2-40B4-BE49-F238E27FC236}">
                    <a16:creationId xmlns:a16="http://schemas.microsoft.com/office/drawing/2014/main" id="{633B3BBD-4FAC-A440-85E4-4B44509C0DC7}"/>
                  </a:ext>
                </a:extLst>
              </p:cNvPr>
              <p:cNvCxnSpPr>
                <a:cxnSpLocks/>
              </p:cNvCxnSpPr>
              <p:nvPr/>
            </p:nvCxnSpPr>
            <p:spPr>
              <a:xfrm>
                <a:off x="10118699" y="270347"/>
                <a:ext cx="0" cy="5517792"/>
              </a:xfrm>
              <a:prstGeom prst="line">
                <a:avLst/>
              </a:prstGeom>
              <a:ln>
                <a:solidFill>
                  <a:srgbClr val="2F7366"/>
                </a:solidFill>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6B5B7470-8C59-ED4D-9BBE-D0E54AFAE57A}"/>
                </a:ext>
              </a:extLst>
            </p:cNvPr>
            <p:cNvSpPr txBox="1"/>
            <p:nvPr/>
          </p:nvSpPr>
          <p:spPr>
            <a:xfrm>
              <a:off x="8696030" y="1388299"/>
              <a:ext cx="1048474" cy="3009748"/>
            </a:xfrm>
            <a:prstGeom prst="rect">
              <a:avLst/>
            </a:prstGeom>
            <a:noFill/>
            <a:ln>
              <a:noFill/>
            </a:ln>
          </p:spPr>
          <p:txBody>
            <a:bodyPr wrap="square" rtlCol="0">
              <a:spAutoFit/>
            </a:bodyPr>
            <a:lstStyle/>
            <a:p>
              <a:r>
                <a:rPr lang="en-US" sz="1200" i="1" dirty="0">
                  <a:latin typeface="Avenir Light Oblique" panose="020B0402020203090204" pitchFamily="34" charset="77"/>
                </a:rPr>
                <a:t>Ahmad joined the conversation</a:t>
              </a:r>
            </a:p>
            <a:p>
              <a:endParaRPr lang="en-US" sz="1200" i="1" dirty="0">
                <a:latin typeface="Avenir Light Oblique" panose="020B0402020203090204" pitchFamily="34" charset="77"/>
              </a:endParaRPr>
            </a:p>
            <a:p>
              <a:r>
                <a:rPr lang="en-US" sz="1200" i="1" dirty="0">
                  <a:latin typeface="Avenir Light Oblique" panose="020B0402020203090204" pitchFamily="34" charset="77"/>
                </a:rPr>
                <a:t>Ruby joined the conversation</a:t>
              </a:r>
            </a:p>
            <a:p>
              <a:endParaRPr lang="en-US" sz="1200" i="1" dirty="0">
                <a:latin typeface="Avenir Light Oblique" panose="020B0402020203090204" pitchFamily="34" charset="77"/>
              </a:endParaRPr>
            </a:p>
            <a:p>
              <a:r>
                <a:rPr lang="en-US" sz="1200" i="1" dirty="0">
                  <a:latin typeface="Avenir Light Oblique" panose="020B0402020203090204" pitchFamily="34" charset="77"/>
                </a:rPr>
                <a:t>Olufunke joined the conversation</a:t>
              </a:r>
            </a:p>
            <a:p>
              <a:endParaRPr lang="en-US" sz="1200" i="1" dirty="0">
                <a:latin typeface="Avenir Light Oblique" panose="020B0402020203090204" pitchFamily="34" charset="77"/>
              </a:endParaRPr>
            </a:p>
            <a:p>
              <a:r>
                <a:rPr lang="en-US" sz="1200" i="1" dirty="0">
                  <a:latin typeface="Avenir Light Oblique" panose="020B0402020203090204" pitchFamily="34" charset="77"/>
                </a:rPr>
                <a:t>Michael joined the conversation</a:t>
              </a:r>
            </a:p>
            <a:p>
              <a:endParaRPr lang="en-US" sz="1200" i="1" dirty="0">
                <a:latin typeface="Avenir Light Oblique" panose="020B0402020203090204" pitchFamily="34" charset="77"/>
              </a:endParaRPr>
            </a:p>
            <a:p>
              <a:endParaRPr lang="en-US" sz="1200" i="1" dirty="0">
                <a:latin typeface="Avenir Light Oblique" panose="020B0402020203090204" pitchFamily="34" charset="77"/>
              </a:endParaRPr>
            </a:p>
            <a:p>
              <a:r>
                <a:rPr lang="en-US" sz="1200" b="1" dirty="0">
                  <a:latin typeface="Avenir Light Oblique" panose="020B0402020203090204" pitchFamily="34" charset="77"/>
                </a:rPr>
                <a:t>Can everyone hear?</a:t>
              </a:r>
            </a:p>
            <a:p>
              <a:endParaRPr lang="en-US" sz="1200" b="1" dirty="0">
                <a:latin typeface="Avenir Light Oblique" panose="020B0402020203090204" pitchFamily="34" charset="77"/>
              </a:endParaRPr>
            </a:p>
            <a:p>
              <a:endParaRPr lang="en-US" sz="1200" b="1" dirty="0">
                <a:latin typeface="Avenir Light Oblique" panose="020B0402020203090204" pitchFamily="34" charset="77"/>
              </a:endParaRPr>
            </a:p>
            <a:p>
              <a:r>
                <a:rPr lang="en-US" sz="1200" b="1" dirty="0">
                  <a:latin typeface="Avenir Light Oblique" panose="020B0402020203090204" pitchFamily="34" charset="77"/>
                </a:rPr>
                <a:t>We will now begin recording.</a:t>
              </a:r>
              <a:endParaRPr lang="en-US" sz="1200" b="1" dirty="0">
                <a:latin typeface="AVENIR LIGHT OBLIQUE" panose="020B0402020203090204" pitchFamily="34" charset="77"/>
              </a:endParaRPr>
            </a:p>
            <a:p>
              <a:endParaRPr lang="en-US" sz="1200" i="1" dirty="0">
                <a:latin typeface="Avenir Light Oblique" panose="020B0402020203090204" pitchFamily="34" charset="77"/>
              </a:endParaRPr>
            </a:p>
            <a:p>
              <a:endParaRPr lang="en-US" sz="1200" b="1" i="1" dirty="0">
                <a:latin typeface="Avenir Light Oblique" panose="020B0402020203090204" pitchFamily="34" charset="77"/>
              </a:endParaRPr>
            </a:p>
            <a:p>
              <a:r>
                <a:rPr lang="en-US" sz="1200" b="1" i="1" dirty="0">
                  <a:latin typeface="Avenir Light Oblique" panose="020B0402020203090204" pitchFamily="34" charset="77"/>
                </a:rPr>
                <a:t>Does</a:t>
              </a:r>
              <a:r>
                <a:rPr lang="en-US" sz="1200" b="1" i="1" dirty="0">
                  <a:latin typeface="AVENIR LIGHT OBLIQUE" panose="020B0402020203090204" pitchFamily="34" charset="77"/>
                </a:rPr>
                <a:t> anyone wish to add anything</a:t>
              </a:r>
              <a:r>
                <a:rPr lang="en-US" sz="1200" b="1" i="1" dirty="0">
                  <a:latin typeface="Avenir Light Oblique" panose="020B0402020203090204" pitchFamily="34" charset="77"/>
                </a:rPr>
                <a:t>?</a:t>
              </a:r>
            </a:p>
          </p:txBody>
        </p:sp>
      </p:grpSp>
      <p:pic>
        <p:nvPicPr>
          <p:cNvPr id="9" name="Picture 8" descr="A picture containing text, sign, clipart, vector graphics&#10;&#10;Description automatically generated">
            <a:extLst>
              <a:ext uri="{FF2B5EF4-FFF2-40B4-BE49-F238E27FC236}">
                <a16:creationId xmlns:a16="http://schemas.microsoft.com/office/drawing/2014/main" id="{8323BCFA-1F1D-FF41-B274-2C30DA250410}"/>
              </a:ext>
            </a:extLst>
          </p:cNvPr>
          <p:cNvPicPr>
            <a:picLocks noChangeAspect="1"/>
          </p:cNvPicPr>
          <p:nvPr/>
        </p:nvPicPr>
        <p:blipFill>
          <a:blip r:embed="rId3"/>
          <a:stretch>
            <a:fillRect/>
          </a:stretch>
        </p:blipFill>
        <p:spPr>
          <a:xfrm>
            <a:off x="10422183" y="6213762"/>
            <a:ext cx="1460726" cy="552087"/>
          </a:xfrm>
          <a:prstGeom prst="rect">
            <a:avLst/>
          </a:prstGeom>
        </p:spPr>
      </p:pic>
      <p:grpSp>
        <p:nvGrpSpPr>
          <p:cNvPr id="92" name="Group 91">
            <a:extLst>
              <a:ext uri="{FF2B5EF4-FFF2-40B4-BE49-F238E27FC236}">
                <a16:creationId xmlns:a16="http://schemas.microsoft.com/office/drawing/2014/main" id="{257B4A38-9F3C-424F-BDDA-E66BED7C98BC}"/>
              </a:ext>
            </a:extLst>
          </p:cNvPr>
          <p:cNvGrpSpPr/>
          <p:nvPr/>
        </p:nvGrpSpPr>
        <p:grpSpPr>
          <a:xfrm>
            <a:off x="739388" y="557442"/>
            <a:ext cx="9386757" cy="5262979"/>
            <a:chOff x="739388" y="557442"/>
            <a:chExt cx="9386757" cy="5262979"/>
          </a:xfrm>
        </p:grpSpPr>
        <p:grpSp>
          <p:nvGrpSpPr>
            <p:cNvPr id="87" name="Group 86">
              <a:extLst>
                <a:ext uri="{FF2B5EF4-FFF2-40B4-BE49-F238E27FC236}">
                  <a16:creationId xmlns:a16="http://schemas.microsoft.com/office/drawing/2014/main" id="{608FC349-B1CD-AD40-845D-C29EE94B12A5}"/>
                </a:ext>
              </a:extLst>
            </p:cNvPr>
            <p:cNvGrpSpPr/>
            <p:nvPr/>
          </p:nvGrpSpPr>
          <p:grpSpPr>
            <a:xfrm>
              <a:off x="739388" y="557442"/>
              <a:ext cx="9386757" cy="5262979"/>
              <a:chOff x="644348" y="515629"/>
              <a:chExt cx="9386757" cy="5262979"/>
            </a:xfrm>
          </p:grpSpPr>
          <p:sp>
            <p:nvSpPr>
              <p:cNvPr id="47" name="TextBox 46">
                <a:extLst>
                  <a:ext uri="{FF2B5EF4-FFF2-40B4-BE49-F238E27FC236}">
                    <a16:creationId xmlns:a16="http://schemas.microsoft.com/office/drawing/2014/main" id="{9F073D50-59A3-0F41-8D1C-AB45FE8D413A}"/>
                  </a:ext>
                </a:extLst>
              </p:cNvPr>
              <p:cNvSpPr txBox="1"/>
              <p:nvPr/>
            </p:nvSpPr>
            <p:spPr>
              <a:xfrm>
                <a:off x="1434424" y="515629"/>
                <a:ext cx="8596681" cy="5262979"/>
              </a:xfrm>
              <a:prstGeom prst="rect">
                <a:avLst/>
              </a:prstGeom>
              <a:noFill/>
              <a:ln>
                <a:noFill/>
              </a:ln>
            </p:spPr>
            <p:txBody>
              <a:bodyPr wrap="square" rtlCol="0">
                <a:spAutoFit/>
              </a:bodyPr>
              <a:lstStyle/>
              <a:p>
                <a:r>
                  <a:rPr lang="en-US" sz="1200" b="1" i="1" dirty="0">
                    <a:latin typeface="Avenir Light Oblique" panose="020B0402020203090204" pitchFamily="34" charset="77"/>
                  </a:rPr>
                  <a:t>Agree ground rules and manage expectations.  </a:t>
                </a:r>
                <a:r>
                  <a:rPr lang="en-US" sz="1200" i="1" dirty="0">
                    <a:latin typeface="Avenir Light Oblique" panose="020B0402020203090204" pitchFamily="34" charset="77"/>
                  </a:rPr>
                  <a:t>For example, can students eat during the session?  Should they raise their hands to contribute?  Will sessions be recorded and who will have access?  Reassure students that issues with technology can occur at any time and that they should (re)join in with the session once they are able to do so.  Early adoption of these practices is key to their success.</a:t>
                </a:r>
              </a:p>
              <a:p>
                <a:endParaRPr lang="en-US" sz="1200" i="1" dirty="0">
                  <a:latin typeface="Avenir Light Oblique" panose="020B0402020203090204" pitchFamily="34" charset="77"/>
                </a:endParaRPr>
              </a:p>
              <a:p>
                <a:r>
                  <a:rPr lang="en-US" sz="1200" b="1" i="1" dirty="0">
                    <a:latin typeface="Avenir Light Oblique" panose="020B0402020203090204" pitchFamily="34" charset="77"/>
                  </a:rPr>
                  <a:t>Give</a:t>
                </a:r>
                <a:r>
                  <a:rPr lang="en-US" sz="1200" b="1" i="1" dirty="0">
                    <a:latin typeface="AVENIR LIGHT OBLIQUE" panose="020B0402020203090204" pitchFamily="34" charset="77"/>
                  </a:rPr>
                  <a:t> options for students to interact. </a:t>
                </a:r>
                <a:r>
                  <a:rPr lang="en-US" sz="1200" i="1" dirty="0">
                    <a:latin typeface="Avenir Light Oblique" panose="020B0402020203090204" pitchFamily="34" charset="77"/>
                  </a:rPr>
                  <a:t>Some students might prefer to write in the chat, some are happy to speak on microphone, others on video. Be sure to acknowledge the contributions of everyone, however they have chosen to contribute to the session.  In case students might have problems with their speakers, write questions in the chat; for those students with difficulty following the chat, read aloud comments made by others.</a:t>
                </a:r>
              </a:p>
              <a:p>
                <a:endParaRPr lang="en-US" sz="1200" b="1" i="1" dirty="0">
                  <a:latin typeface="Avenir Light Oblique" panose="020B0402020203090204" pitchFamily="34" charset="77"/>
                </a:endParaRPr>
              </a:p>
              <a:p>
                <a:endParaRPr lang="en-US" sz="1200" b="1" i="1" dirty="0">
                  <a:latin typeface="Avenir Light Oblique" panose="020B0402020203090204" pitchFamily="34" charset="77"/>
                </a:endParaRPr>
              </a:p>
              <a:p>
                <a:r>
                  <a:rPr lang="en-US" sz="1200" b="1" i="1" dirty="0">
                    <a:latin typeface="Avenir Light Oblique" panose="020B0402020203090204" pitchFamily="34" charset="77"/>
                  </a:rPr>
                  <a:t>Make contributing “low-risk”. </a:t>
                </a:r>
                <a:r>
                  <a:rPr lang="en-US" sz="1200" i="1" dirty="0">
                    <a:latin typeface="Avenir Light Oblique" panose="020B0402020203090204" pitchFamily="34" charset="77"/>
                  </a:rPr>
                  <a:t>Ask the students to identify something about themselves that they feel comfortable in revealing and will require dialogue/discussion between them e.g. “Who last ate pizza?”  “Who lives the farthest away from campus?”  These questions should encourage dialogue and provide material for further conversation.</a:t>
                </a:r>
              </a:p>
              <a:p>
                <a:endParaRPr lang="en-US" sz="1200" b="1" i="1" dirty="0">
                  <a:latin typeface="Avenir Light Oblique" panose="020B0402020203090204" pitchFamily="34" charset="77"/>
                </a:endParaRPr>
              </a:p>
              <a:p>
                <a:endParaRPr lang="en-US" sz="1200" b="1" i="1" dirty="0">
                  <a:latin typeface="Avenir Light Oblique" panose="020B0402020203090204" pitchFamily="34" charset="77"/>
                </a:endParaRPr>
              </a:p>
              <a:p>
                <a:r>
                  <a:rPr lang="en-US" sz="1200" b="1" i="1" dirty="0">
                    <a:latin typeface="Avenir Light Oblique" panose="020B0402020203090204" pitchFamily="34" charset="77"/>
                  </a:rPr>
                  <a:t>Build an element of competition.  </a:t>
                </a:r>
                <a:r>
                  <a:rPr lang="en-US" sz="1200" i="1" dirty="0">
                    <a:latin typeface="Avenir Light Oblique" panose="020B0402020203090204" pitchFamily="34" charset="77"/>
                  </a:rPr>
                  <a:t>For example, tutorial question ”Bingo”.   Please see the next page for instructions. </a:t>
                </a:r>
              </a:p>
              <a:p>
                <a:endParaRPr lang="en-US" sz="1200" i="1" dirty="0">
                  <a:latin typeface="Avenir Light Oblique" panose="020B0402020203090204" pitchFamily="34" charset="77"/>
                </a:endParaRPr>
              </a:p>
              <a:p>
                <a:endParaRPr lang="en-US" sz="1200" i="1" dirty="0">
                  <a:latin typeface="Avenir Light Oblique" panose="020B0402020203090204" pitchFamily="34" charset="77"/>
                </a:endParaRPr>
              </a:p>
              <a:p>
                <a:r>
                  <a:rPr lang="en-US" sz="1200" b="1" i="1" dirty="0">
                    <a:latin typeface="Avenir Light Oblique" panose="020B0402020203090204" pitchFamily="34" charset="77"/>
                  </a:rPr>
                  <a:t>Use breakout rooms and Identify spokesperson(s)</a:t>
                </a:r>
                <a:r>
                  <a:rPr lang="en-US" sz="1200" i="1" dirty="0">
                    <a:latin typeface="Avenir Light Oblique" panose="020B0402020203090204" pitchFamily="34" charset="77"/>
                  </a:rPr>
                  <a:t>. Group students to reduce the anxiety of contributing to sometimes large and often “unknown” cohorts. Frequently there are students that feel more comfortable in contributing in the online space than others.  Ask these students to act as a spokesperson on behalf of the whole group/breakout room.  Try to rotate the spokesperson across sessions so that everyone gets an opportunity to speak/write.  You could suggest the person in their group who “last ate pizza” (identified above) could go first.  Ask the rest of the students in that group if there was anything that wasn’t covered by the spokesperson in their feedback.</a:t>
                </a:r>
                <a:endParaRPr lang="en-US" sz="1200" b="1" i="1" dirty="0">
                  <a:latin typeface="Avenir Light Oblique" panose="020B0402020203090204" pitchFamily="34" charset="77"/>
                </a:endParaRPr>
              </a:p>
              <a:p>
                <a:endParaRPr lang="en-US" sz="1200" b="1" i="1" dirty="0">
                  <a:latin typeface="Avenir Light Oblique" panose="020B0402020203090204" pitchFamily="34" charset="77"/>
                </a:endParaRPr>
              </a:p>
              <a:p>
                <a:r>
                  <a:rPr lang="en-US" sz="1200" b="1" i="1" dirty="0">
                    <a:latin typeface="Avenir Light Oblique" panose="020B0402020203090204" pitchFamily="34" charset="77"/>
                  </a:rPr>
                  <a:t>Keep the feedback dialogue open</a:t>
                </a:r>
                <a:r>
                  <a:rPr lang="en-US" sz="1200" i="1" dirty="0">
                    <a:latin typeface="Avenir Light Oblique" panose="020B0402020203090204" pitchFamily="34" charset="77"/>
                  </a:rPr>
                  <a:t>.  Determine whether all students feel as though they can engage in the sessions given their personal circumstances, which are themselves subject to change, even during a session.  Be flexible to make changes.</a:t>
                </a:r>
              </a:p>
            </p:txBody>
          </p:sp>
          <p:pic>
            <p:nvPicPr>
              <p:cNvPr id="26" name="Graphic 25" descr="Social network outline">
                <a:extLst>
                  <a:ext uri="{FF2B5EF4-FFF2-40B4-BE49-F238E27FC236}">
                    <a16:creationId xmlns:a16="http://schemas.microsoft.com/office/drawing/2014/main" id="{6C4C9899-C7A0-7C49-9476-326FB576F9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44348" y="4030643"/>
                <a:ext cx="765553" cy="765553"/>
              </a:xfrm>
              <a:prstGeom prst="rect">
                <a:avLst/>
              </a:prstGeom>
            </p:spPr>
          </p:pic>
          <p:pic>
            <p:nvPicPr>
              <p:cNvPr id="49" name="Graphic 48" descr="Ribbon outline">
                <a:extLst>
                  <a:ext uri="{FF2B5EF4-FFF2-40B4-BE49-F238E27FC236}">
                    <a16:creationId xmlns:a16="http://schemas.microsoft.com/office/drawing/2014/main" id="{AF137A1B-AAF1-1640-BEFE-84D0FF3F1F7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04157" y="3221992"/>
                <a:ext cx="645935" cy="645935"/>
              </a:xfrm>
              <a:prstGeom prst="rect">
                <a:avLst/>
              </a:prstGeom>
            </p:spPr>
          </p:pic>
          <p:pic>
            <p:nvPicPr>
              <p:cNvPr id="55" name="Graphic 54" descr="Customer review outline">
                <a:extLst>
                  <a:ext uri="{FF2B5EF4-FFF2-40B4-BE49-F238E27FC236}">
                    <a16:creationId xmlns:a16="http://schemas.microsoft.com/office/drawing/2014/main" id="{697E46F1-0EA5-7F49-91E0-99683877E03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04157" y="2480796"/>
                <a:ext cx="645935" cy="645935"/>
              </a:xfrm>
              <a:prstGeom prst="rect">
                <a:avLst/>
              </a:prstGeom>
            </p:spPr>
          </p:pic>
          <p:pic>
            <p:nvPicPr>
              <p:cNvPr id="68" name="Graphic 67" descr="Scroll outline">
                <a:extLst>
                  <a:ext uri="{FF2B5EF4-FFF2-40B4-BE49-F238E27FC236}">
                    <a16:creationId xmlns:a16="http://schemas.microsoft.com/office/drawing/2014/main" id="{F45A546C-A867-2E49-887F-3CE36DE50E3D}"/>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674574" y="601286"/>
                <a:ext cx="705101" cy="705101"/>
              </a:xfrm>
              <a:prstGeom prst="rect">
                <a:avLst/>
              </a:prstGeom>
            </p:spPr>
          </p:pic>
          <p:pic>
            <p:nvPicPr>
              <p:cNvPr id="72" name="Graphic 71" descr="Toggle outline">
                <a:extLst>
                  <a:ext uri="{FF2B5EF4-FFF2-40B4-BE49-F238E27FC236}">
                    <a16:creationId xmlns:a16="http://schemas.microsoft.com/office/drawing/2014/main" id="{F619DB6F-EB8D-3645-9612-43E18DF54723}"/>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677873" y="1544340"/>
                <a:ext cx="698503" cy="698503"/>
              </a:xfrm>
              <a:prstGeom prst="rect">
                <a:avLst/>
              </a:prstGeom>
            </p:spPr>
          </p:pic>
        </p:grpSp>
        <p:pic>
          <p:nvPicPr>
            <p:cNvPr id="91" name="Graphic 90" descr="Questions outline">
              <a:extLst>
                <a:ext uri="{FF2B5EF4-FFF2-40B4-BE49-F238E27FC236}">
                  <a16:creationId xmlns:a16="http://schemas.microsoft.com/office/drawing/2014/main" id="{70925DD4-38B6-FA41-BA12-7291CACD6E98}"/>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784908" y="5075495"/>
              <a:ext cx="708601" cy="708601"/>
            </a:xfrm>
            <a:prstGeom prst="rect">
              <a:avLst/>
            </a:prstGeom>
          </p:spPr>
        </p:pic>
      </p:grpSp>
    </p:spTree>
    <p:extLst>
      <p:ext uri="{BB962C8B-B14F-4D97-AF65-F5344CB8AC3E}">
        <p14:creationId xmlns:p14="http://schemas.microsoft.com/office/powerpoint/2010/main" val="616940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E70153AE-4F17-BC41-9017-5CC74CE691E2}"/>
              </a:ext>
            </a:extLst>
          </p:cNvPr>
          <p:cNvGrpSpPr/>
          <p:nvPr/>
        </p:nvGrpSpPr>
        <p:grpSpPr>
          <a:xfrm>
            <a:off x="248214" y="159623"/>
            <a:ext cx="11704845" cy="6569790"/>
            <a:chOff x="128588" y="-46523"/>
            <a:chExt cx="11930062" cy="6666288"/>
          </a:xfrm>
        </p:grpSpPr>
        <p:sp>
          <p:nvSpPr>
            <p:cNvPr id="4" name="Rounded Rectangle 3">
              <a:extLst>
                <a:ext uri="{FF2B5EF4-FFF2-40B4-BE49-F238E27FC236}">
                  <a16:creationId xmlns:a16="http://schemas.microsoft.com/office/drawing/2014/main" id="{35B9AF19-19D6-5645-B94C-A1E0F89D1BFB}"/>
                </a:ext>
              </a:extLst>
            </p:cNvPr>
            <p:cNvSpPr/>
            <p:nvPr/>
          </p:nvSpPr>
          <p:spPr>
            <a:xfrm>
              <a:off x="128588" y="-46523"/>
              <a:ext cx="11930062" cy="6033995"/>
            </a:xfrm>
            <a:prstGeom prst="roundRect">
              <a:avLst>
                <a:gd name="adj" fmla="val 481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ounded Rectangle 4">
              <a:extLst>
                <a:ext uri="{FF2B5EF4-FFF2-40B4-BE49-F238E27FC236}">
                  <a16:creationId xmlns:a16="http://schemas.microsoft.com/office/drawing/2014/main" id="{313306D8-DDBF-A046-A654-E4F680CECA03}"/>
                </a:ext>
              </a:extLst>
            </p:cNvPr>
            <p:cNvSpPr/>
            <p:nvPr/>
          </p:nvSpPr>
          <p:spPr>
            <a:xfrm>
              <a:off x="4076698" y="6287297"/>
              <a:ext cx="3777343" cy="332468"/>
            </a:xfrm>
            <a:prstGeom prst="roundRect">
              <a:avLst>
                <a:gd name="adj" fmla="val 275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ounded Rectangle 5">
              <a:extLst>
                <a:ext uri="{FF2B5EF4-FFF2-40B4-BE49-F238E27FC236}">
                  <a16:creationId xmlns:a16="http://schemas.microsoft.com/office/drawing/2014/main" id="{3CEE15A9-5F30-164A-9F71-5613A5C69859}"/>
                </a:ext>
              </a:extLst>
            </p:cNvPr>
            <p:cNvSpPr/>
            <p:nvPr/>
          </p:nvSpPr>
          <p:spPr>
            <a:xfrm>
              <a:off x="345332" y="289797"/>
              <a:ext cx="11489404" cy="5498342"/>
            </a:xfrm>
            <a:prstGeom prst="roundRect">
              <a:avLst>
                <a:gd name="adj" fmla="val 38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Avenir Book" panose="02000503020000020003" pitchFamily="2" charset="0"/>
              </a:endParaRPr>
            </a:p>
          </p:txBody>
        </p:sp>
        <p:sp>
          <p:nvSpPr>
            <p:cNvPr id="7" name="Oval 6">
              <a:extLst>
                <a:ext uri="{FF2B5EF4-FFF2-40B4-BE49-F238E27FC236}">
                  <a16:creationId xmlns:a16="http://schemas.microsoft.com/office/drawing/2014/main" id="{A79A3F73-F406-E542-8396-D073847F4EA0}"/>
                </a:ext>
              </a:extLst>
            </p:cNvPr>
            <p:cNvSpPr/>
            <p:nvPr/>
          </p:nvSpPr>
          <p:spPr>
            <a:xfrm>
              <a:off x="5965370" y="21243"/>
              <a:ext cx="206829" cy="20682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E943C75F-7EF1-094C-B8D9-09827E077763}"/>
                </a:ext>
              </a:extLst>
            </p:cNvPr>
            <p:cNvSpPr/>
            <p:nvPr/>
          </p:nvSpPr>
          <p:spPr>
            <a:xfrm>
              <a:off x="6210298" y="52655"/>
              <a:ext cx="152400" cy="152400"/>
            </a:xfrm>
            <a:prstGeom prst="ellipse">
              <a:avLst/>
            </a:prstGeom>
            <a:solidFill>
              <a:srgbClr val="A9D0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ounded Rectangle 9">
              <a:extLst>
                <a:ext uri="{FF2B5EF4-FFF2-40B4-BE49-F238E27FC236}">
                  <a16:creationId xmlns:a16="http://schemas.microsoft.com/office/drawing/2014/main" id="{04F30897-C842-AA45-A995-4302048A845D}"/>
                </a:ext>
              </a:extLst>
            </p:cNvPr>
            <p:cNvSpPr/>
            <p:nvPr/>
          </p:nvSpPr>
          <p:spPr>
            <a:xfrm>
              <a:off x="5429248" y="5971613"/>
              <a:ext cx="1072241" cy="610849"/>
            </a:xfrm>
            <a:prstGeom prst="roundRect">
              <a:avLst>
                <a:gd name="adj" fmla="val 275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60D0EB9E-081F-8747-809B-4B469909080E}"/>
                </a:ext>
              </a:extLst>
            </p:cNvPr>
            <p:cNvCxnSpPr>
              <a:cxnSpLocks/>
            </p:cNvCxnSpPr>
            <p:nvPr/>
          </p:nvCxnSpPr>
          <p:spPr>
            <a:xfrm flipH="1">
              <a:off x="382843" y="4900625"/>
              <a:ext cx="11449612" cy="0"/>
            </a:xfrm>
            <a:prstGeom prst="line">
              <a:avLst/>
            </a:prstGeom>
            <a:ln>
              <a:solidFill>
                <a:srgbClr val="2F7366"/>
              </a:solidFill>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608FC349-B1CD-AD40-845D-C29EE94B12A5}"/>
              </a:ext>
            </a:extLst>
          </p:cNvPr>
          <p:cNvGrpSpPr/>
          <p:nvPr/>
        </p:nvGrpSpPr>
        <p:grpSpPr>
          <a:xfrm>
            <a:off x="698992" y="651284"/>
            <a:ext cx="7787784" cy="4088822"/>
            <a:chOff x="669644" y="497241"/>
            <a:chExt cx="5825313" cy="4088822"/>
          </a:xfrm>
        </p:grpSpPr>
        <p:sp>
          <p:nvSpPr>
            <p:cNvPr id="47" name="TextBox 46">
              <a:extLst>
                <a:ext uri="{FF2B5EF4-FFF2-40B4-BE49-F238E27FC236}">
                  <a16:creationId xmlns:a16="http://schemas.microsoft.com/office/drawing/2014/main" id="{9F073D50-59A3-0F41-8D1C-AB45FE8D413A}"/>
                </a:ext>
              </a:extLst>
            </p:cNvPr>
            <p:cNvSpPr txBox="1"/>
            <p:nvPr/>
          </p:nvSpPr>
          <p:spPr>
            <a:xfrm>
              <a:off x="1140402" y="584968"/>
              <a:ext cx="5354555" cy="4001095"/>
            </a:xfrm>
            <a:prstGeom prst="rect">
              <a:avLst/>
            </a:prstGeom>
            <a:noFill/>
            <a:ln>
              <a:noFill/>
            </a:ln>
          </p:spPr>
          <p:txBody>
            <a:bodyPr wrap="square" rtlCol="0">
              <a:spAutoFit/>
            </a:bodyPr>
            <a:lstStyle/>
            <a:p>
              <a:r>
                <a:rPr lang="en-US" sz="1600" b="1" i="1" dirty="0">
                  <a:latin typeface="Avenir Light Oblique" panose="020B0402020203090204" pitchFamily="34" charset="77"/>
                </a:rPr>
                <a:t>Online  tutorial “Bingo”</a:t>
              </a:r>
            </a:p>
            <a:p>
              <a:endParaRPr lang="en-US" sz="1200" i="1" dirty="0">
                <a:latin typeface="Avenir Light Oblique" panose="020B0402020203090204" pitchFamily="34" charset="77"/>
              </a:endParaRPr>
            </a:p>
            <a:p>
              <a:pPr marL="171450" indent="-171450">
                <a:buFont typeface="Arial" panose="020B0604020202020204" pitchFamily="34" charset="0"/>
                <a:buChar char="•"/>
              </a:pPr>
              <a:r>
                <a:rPr lang="en-US" sz="1200" i="1" dirty="0">
                  <a:latin typeface="Avenir Light Oblique" panose="020B0402020203090204" pitchFamily="34" charset="77"/>
                </a:rPr>
                <a:t>Step 1: Write a set of 20 questions and provide the students with only the set of answers the week before you plan to run the online session.  </a:t>
              </a:r>
            </a:p>
            <a:p>
              <a:pPr marL="171450" indent="-171450">
                <a:buFont typeface="Arial" panose="020B0604020202020204" pitchFamily="34" charset="0"/>
                <a:buChar char="•"/>
              </a:pPr>
              <a:endParaRPr lang="en-US" sz="1200" i="1" dirty="0">
                <a:latin typeface="Avenir Light Oblique" panose="020B0402020203090204" pitchFamily="34" charset="77"/>
              </a:endParaRPr>
            </a:p>
            <a:p>
              <a:pPr marL="171450" indent="-171450">
                <a:buFont typeface="Arial" panose="020B0604020202020204" pitchFamily="34" charset="0"/>
                <a:buChar char="•"/>
              </a:pPr>
              <a:r>
                <a:rPr lang="en-US" sz="1200" i="1" dirty="0">
                  <a:latin typeface="Avenir Light Oblique" panose="020B0402020203090204" pitchFamily="34" charset="77"/>
                </a:rPr>
                <a:t>Step 2: Ask students to prepare a game board ahead of the session (5 rows by 5 columns, giving a total of 25 squares).  Students should choose any 5 squares to blank out.  In the remaining squares students should allocate each of those 20 answers to one of the  remaining 20 boxes. </a:t>
              </a:r>
            </a:p>
            <a:p>
              <a:endParaRPr lang="en-US" sz="1200" i="1" dirty="0">
                <a:latin typeface="Avenir Light Oblique" panose="020B0402020203090204" pitchFamily="34" charset="77"/>
              </a:endParaRPr>
            </a:p>
            <a:p>
              <a:pPr marL="171450" indent="-171450">
                <a:buFont typeface="Arial" panose="020B0604020202020204" pitchFamily="34" charset="0"/>
                <a:buChar char="•"/>
              </a:pPr>
              <a:r>
                <a:rPr lang="en-US" sz="1200" i="1" dirty="0">
                  <a:latin typeface="Avenir Light Oblique" panose="020B0402020203090204" pitchFamily="34" charset="77"/>
                </a:rPr>
                <a:t>Step 3: In the live session ask students to pick a number (i.e. between 1 and 20) and read/write that question.  </a:t>
              </a:r>
            </a:p>
            <a:p>
              <a:pPr marL="171450" indent="-171450">
                <a:buFont typeface="Arial" panose="020B0604020202020204" pitchFamily="34" charset="0"/>
                <a:buChar char="•"/>
              </a:pPr>
              <a:endParaRPr lang="en-US" sz="1200" i="1" dirty="0">
                <a:latin typeface="Avenir Light Oblique" panose="020B0402020203090204" pitchFamily="34" charset="77"/>
              </a:endParaRPr>
            </a:p>
            <a:p>
              <a:pPr marL="171450" indent="-171450">
                <a:buFont typeface="Arial" panose="020B0604020202020204" pitchFamily="34" charset="0"/>
                <a:buChar char="•"/>
              </a:pPr>
              <a:r>
                <a:rPr lang="en-US" sz="1200" i="1" dirty="0">
                  <a:latin typeface="Avenir Light Oblique" panose="020B0402020203090204" pitchFamily="34" charset="77"/>
                </a:rPr>
                <a:t>Step 4: Students should cross off the answer to the question that they hear/read, noting next to that answer the question number.</a:t>
              </a:r>
            </a:p>
            <a:p>
              <a:pPr marL="171450" indent="-171450">
                <a:buFont typeface="Arial" panose="020B0604020202020204" pitchFamily="34" charset="0"/>
                <a:buChar char="•"/>
              </a:pPr>
              <a:endParaRPr lang="en-US" sz="1200" i="1" dirty="0">
                <a:latin typeface="Avenir Light Oblique" panose="020B0402020203090204" pitchFamily="34" charset="77"/>
              </a:endParaRPr>
            </a:p>
            <a:p>
              <a:pPr marL="171450" indent="-171450">
                <a:buFont typeface="Arial" panose="020B0604020202020204" pitchFamily="34" charset="0"/>
                <a:buChar char="•"/>
              </a:pPr>
              <a:r>
                <a:rPr lang="en-US" sz="1200" i="1" dirty="0">
                  <a:latin typeface="Avenir Light Oblique" panose="020B0402020203090204" pitchFamily="34" charset="77"/>
                </a:rPr>
                <a:t>Step 5: When a student marks off all of the answers in  either a row or a column they can shout ”Bingo” and they will then be asked which of the question numbers they have marked off.  Reading out the question again the student must then give the answer to that question. If a student provides a wrong answer the game continues with step 3.  If the student gives all of the correct answers in their completed row/column they win “the line”. The game can be played again for “two lines”, and finally all answers for a “Full house”.  </a:t>
              </a:r>
            </a:p>
          </p:txBody>
        </p:sp>
        <p:pic>
          <p:nvPicPr>
            <p:cNvPr id="49" name="Graphic 48" descr="Ribbon outline">
              <a:extLst>
                <a:ext uri="{FF2B5EF4-FFF2-40B4-BE49-F238E27FC236}">
                  <a16:creationId xmlns:a16="http://schemas.microsoft.com/office/drawing/2014/main" id="{AF137A1B-AAF1-1640-BEFE-84D0FF3F1F7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9644" y="497241"/>
              <a:ext cx="470758" cy="593780"/>
            </a:xfrm>
            <a:prstGeom prst="rect">
              <a:avLst/>
            </a:prstGeom>
          </p:spPr>
        </p:pic>
      </p:grpSp>
      <p:grpSp>
        <p:nvGrpSpPr>
          <p:cNvPr id="85" name="Group 84">
            <a:extLst>
              <a:ext uri="{FF2B5EF4-FFF2-40B4-BE49-F238E27FC236}">
                <a16:creationId xmlns:a16="http://schemas.microsoft.com/office/drawing/2014/main" id="{D2F277E8-0E35-AC46-82E4-0047F9AE4677}"/>
              </a:ext>
            </a:extLst>
          </p:cNvPr>
          <p:cNvGrpSpPr/>
          <p:nvPr/>
        </p:nvGrpSpPr>
        <p:grpSpPr>
          <a:xfrm>
            <a:off x="770431" y="5100555"/>
            <a:ext cx="9180787" cy="735056"/>
            <a:chOff x="707645" y="7253163"/>
            <a:chExt cx="9180787" cy="735056"/>
          </a:xfrm>
        </p:grpSpPr>
        <p:pic>
          <p:nvPicPr>
            <p:cNvPr id="73" name="Graphic 72" descr="User outline">
              <a:extLst>
                <a:ext uri="{FF2B5EF4-FFF2-40B4-BE49-F238E27FC236}">
                  <a16:creationId xmlns:a16="http://schemas.microsoft.com/office/drawing/2014/main" id="{85376206-7D4A-D74A-8794-DF39259D768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15497" y="7284022"/>
              <a:ext cx="726702" cy="650067"/>
            </a:xfrm>
            <a:prstGeom prst="rect">
              <a:avLst/>
            </a:prstGeom>
          </p:spPr>
        </p:pic>
        <p:sp>
          <p:nvSpPr>
            <p:cNvPr id="74" name="Oval 73">
              <a:extLst>
                <a:ext uri="{FF2B5EF4-FFF2-40B4-BE49-F238E27FC236}">
                  <a16:creationId xmlns:a16="http://schemas.microsoft.com/office/drawing/2014/main" id="{AE637DEB-6865-3549-8251-D6009049A8C3}"/>
                </a:ext>
              </a:extLst>
            </p:cNvPr>
            <p:cNvSpPr/>
            <p:nvPr/>
          </p:nvSpPr>
          <p:spPr>
            <a:xfrm>
              <a:off x="707645" y="7268866"/>
              <a:ext cx="745012" cy="70410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5" name="Graphic 74" descr="User outline">
              <a:extLst>
                <a:ext uri="{FF2B5EF4-FFF2-40B4-BE49-F238E27FC236}">
                  <a16:creationId xmlns:a16="http://schemas.microsoft.com/office/drawing/2014/main" id="{F114DEB3-EB45-014D-A627-981AC2C5F17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295721" y="7253163"/>
              <a:ext cx="726701" cy="650068"/>
            </a:xfrm>
            <a:prstGeom prst="rect">
              <a:avLst/>
            </a:prstGeom>
          </p:spPr>
        </p:pic>
        <p:sp>
          <p:nvSpPr>
            <p:cNvPr id="76" name="Oval 75">
              <a:extLst>
                <a:ext uri="{FF2B5EF4-FFF2-40B4-BE49-F238E27FC236}">
                  <a16:creationId xmlns:a16="http://schemas.microsoft.com/office/drawing/2014/main" id="{E3C3C58B-3B6F-B448-B4DE-5BDE54F04A4D}"/>
                </a:ext>
              </a:extLst>
            </p:cNvPr>
            <p:cNvSpPr/>
            <p:nvPr/>
          </p:nvSpPr>
          <p:spPr>
            <a:xfrm>
              <a:off x="4282153" y="7284103"/>
              <a:ext cx="745013" cy="70410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7" name="Graphic 76" descr="User outline">
              <a:extLst>
                <a:ext uri="{FF2B5EF4-FFF2-40B4-BE49-F238E27FC236}">
                  <a16:creationId xmlns:a16="http://schemas.microsoft.com/office/drawing/2014/main" id="{74ABE57F-1445-E748-820D-06268B36AFB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083564" y="7268629"/>
              <a:ext cx="726703" cy="650073"/>
            </a:xfrm>
            <a:prstGeom prst="rect">
              <a:avLst/>
            </a:prstGeom>
          </p:spPr>
        </p:pic>
        <p:sp>
          <p:nvSpPr>
            <p:cNvPr id="78" name="Oval 77">
              <a:extLst>
                <a:ext uri="{FF2B5EF4-FFF2-40B4-BE49-F238E27FC236}">
                  <a16:creationId xmlns:a16="http://schemas.microsoft.com/office/drawing/2014/main" id="{44BCB931-BD3F-9347-8BF6-98D301D2F50D}"/>
                </a:ext>
              </a:extLst>
            </p:cNvPr>
            <p:cNvSpPr/>
            <p:nvPr/>
          </p:nvSpPr>
          <p:spPr>
            <a:xfrm>
              <a:off x="3066836" y="7284108"/>
              <a:ext cx="745014" cy="70411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Oval 78">
              <a:extLst>
                <a:ext uri="{FF2B5EF4-FFF2-40B4-BE49-F238E27FC236}">
                  <a16:creationId xmlns:a16="http://schemas.microsoft.com/office/drawing/2014/main" id="{E28637FA-E035-2242-878F-0119D6806817}"/>
                </a:ext>
              </a:extLst>
            </p:cNvPr>
            <p:cNvSpPr/>
            <p:nvPr/>
          </p:nvSpPr>
          <p:spPr>
            <a:xfrm>
              <a:off x="1851520" y="7284106"/>
              <a:ext cx="745013" cy="7041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400" dirty="0">
                  <a:solidFill>
                    <a:schemeClr val="tx1"/>
                  </a:solidFill>
                  <a:latin typeface="Avenir Light" panose="020B0402020203020204" pitchFamily="34" charset="77"/>
                </a:rPr>
                <a:t>P L</a:t>
              </a:r>
            </a:p>
          </p:txBody>
        </p:sp>
        <p:sp>
          <p:nvSpPr>
            <p:cNvPr id="80" name="Oval 79">
              <a:extLst>
                <a:ext uri="{FF2B5EF4-FFF2-40B4-BE49-F238E27FC236}">
                  <a16:creationId xmlns:a16="http://schemas.microsoft.com/office/drawing/2014/main" id="{DA6229FD-A500-3E4E-B53A-2FFA0F3A9815}"/>
                </a:ext>
              </a:extLst>
            </p:cNvPr>
            <p:cNvSpPr/>
            <p:nvPr/>
          </p:nvSpPr>
          <p:spPr>
            <a:xfrm>
              <a:off x="5497469" y="7284106"/>
              <a:ext cx="745013" cy="7041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300" dirty="0">
                  <a:solidFill>
                    <a:schemeClr val="tx1"/>
                  </a:solidFill>
                  <a:latin typeface="Avenir Book" panose="02000503020000020003" pitchFamily="2" charset="0"/>
                </a:rPr>
                <a:t>B D</a:t>
              </a:r>
            </a:p>
          </p:txBody>
        </p:sp>
        <p:sp>
          <p:nvSpPr>
            <p:cNvPr id="81" name="Oval 80">
              <a:extLst>
                <a:ext uri="{FF2B5EF4-FFF2-40B4-BE49-F238E27FC236}">
                  <a16:creationId xmlns:a16="http://schemas.microsoft.com/office/drawing/2014/main" id="{F2B5B098-5D75-964E-89D8-8DE1E3472CD3}"/>
                </a:ext>
              </a:extLst>
            </p:cNvPr>
            <p:cNvSpPr/>
            <p:nvPr/>
          </p:nvSpPr>
          <p:spPr>
            <a:xfrm>
              <a:off x="6712785" y="7284106"/>
              <a:ext cx="745013" cy="7041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1300" dirty="0">
                  <a:solidFill>
                    <a:schemeClr val="tx1"/>
                  </a:solidFill>
                  <a:latin typeface="Avenir Book" panose="02000503020000020003" pitchFamily="2" charset="0"/>
                </a:rPr>
                <a:t>T C</a:t>
              </a:r>
            </a:p>
          </p:txBody>
        </p:sp>
        <p:sp>
          <p:nvSpPr>
            <p:cNvPr id="82" name="Oval 81">
              <a:extLst>
                <a:ext uri="{FF2B5EF4-FFF2-40B4-BE49-F238E27FC236}">
                  <a16:creationId xmlns:a16="http://schemas.microsoft.com/office/drawing/2014/main" id="{F9A6AE7F-41BA-DE4E-9757-3BBFBE9FA71B}"/>
                </a:ext>
              </a:extLst>
            </p:cNvPr>
            <p:cNvSpPr/>
            <p:nvPr/>
          </p:nvSpPr>
          <p:spPr>
            <a:xfrm>
              <a:off x="7928101" y="7260852"/>
              <a:ext cx="745013" cy="7041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300" dirty="0">
                  <a:solidFill>
                    <a:schemeClr val="tx1"/>
                  </a:solidFill>
                  <a:latin typeface="Avenir Book" panose="02000503020000020003" pitchFamily="2" charset="0"/>
                </a:rPr>
                <a:t>J R</a:t>
              </a:r>
            </a:p>
          </p:txBody>
        </p:sp>
        <p:pic>
          <p:nvPicPr>
            <p:cNvPr id="83" name="Graphic 82" descr="User outline">
              <a:extLst>
                <a:ext uri="{FF2B5EF4-FFF2-40B4-BE49-F238E27FC236}">
                  <a16:creationId xmlns:a16="http://schemas.microsoft.com/office/drawing/2014/main" id="{248F9EF6-65B8-734B-8BDF-46949DDE6BA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161732" y="7273198"/>
              <a:ext cx="726700" cy="650068"/>
            </a:xfrm>
            <a:prstGeom prst="rect">
              <a:avLst/>
            </a:prstGeom>
          </p:spPr>
        </p:pic>
        <p:sp>
          <p:nvSpPr>
            <p:cNvPr id="84" name="Oval 83">
              <a:extLst>
                <a:ext uri="{FF2B5EF4-FFF2-40B4-BE49-F238E27FC236}">
                  <a16:creationId xmlns:a16="http://schemas.microsoft.com/office/drawing/2014/main" id="{4278DA9B-E4A6-EC4A-BAE6-4C202B32F180}"/>
                </a:ext>
              </a:extLst>
            </p:cNvPr>
            <p:cNvSpPr/>
            <p:nvPr/>
          </p:nvSpPr>
          <p:spPr>
            <a:xfrm>
              <a:off x="9143419" y="7266610"/>
              <a:ext cx="745013" cy="7041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9" name="Picture 8" descr="A picture containing text, sign, clipart, vector graphics&#10;&#10;Description automatically generated">
            <a:extLst>
              <a:ext uri="{FF2B5EF4-FFF2-40B4-BE49-F238E27FC236}">
                <a16:creationId xmlns:a16="http://schemas.microsoft.com/office/drawing/2014/main" id="{8323BCFA-1F1D-FF41-B274-2C30DA250410}"/>
              </a:ext>
            </a:extLst>
          </p:cNvPr>
          <p:cNvPicPr>
            <a:picLocks noChangeAspect="1"/>
          </p:cNvPicPr>
          <p:nvPr/>
        </p:nvPicPr>
        <p:blipFill>
          <a:blip r:embed="rId7"/>
          <a:stretch>
            <a:fillRect/>
          </a:stretch>
        </p:blipFill>
        <p:spPr>
          <a:xfrm>
            <a:off x="10422183" y="6213762"/>
            <a:ext cx="1460726" cy="552087"/>
          </a:xfrm>
          <a:prstGeom prst="rect">
            <a:avLst/>
          </a:prstGeom>
        </p:spPr>
      </p:pic>
      <p:graphicFrame>
        <p:nvGraphicFramePr>
          <p:cNvPr id="3" name="Table 11">
            <a:extLst>
              <a:ext uri="{FF2B5EF4-FFF2-40B4-BE49-F238E27FC236}">
                <a16:creationId xmlns:a16="http://schemas.microsoft.com/office/drawing/2014/main" id="{D0A01734-67E3-354F-BF54-011171D28AFB}"/>
              </a:ext>
            </a:extLst>
          </p:cNvPr>
          <p:cNvGraphicFramePr>
            <a:graphicFrameLocks noGrp="1"/>
          </p:cNvGraphicFramePr>
          <p:nvPr>
            <p:extLst>
              <p:ext uri="{D42A27DB-BD31-4B8C-83A1-F6EECF244321}">
                <p14:modId xmlns:p14="http://schemas.microsoft.com/office/powerpoint/2010/main" val="435683380"/>
              </p:ext>
            </p:extLst>
          </p:nvPr>
        </p:nvGraphicFramePr>
        <p:xfrm>
          <a:off x="8735900" y="1592269"/>
          <a:ext cx="2595895" cy="2585685"/>
        </p:xfrm>
        <a:graphic>
          <a:graphicData uri="http://schemas.openxmlformats.org/drawingml/2006/table">
            <a:tbl>
              <a:tblPr firstRow="1" bandRow="1">
                <a:tableStyleId>{5C22544A-7EE6-4342-B048-85BDC9FD1C3A}</a:tableStyleId>
              </a:tblPr>
              <a:tblGrid>
                <a:gridCol w="519179">
                  <a:extLst>
                    <a:ext uri="{9D8B030D-6E8A-4147-A177-3AD203B41FA5}">
                      <a16:colId xmlns:a16="http://schemas.microsoft.com/office/drawing/2014/main" val="3942261138"/>
                    </a:ext>
                  </a:extLst>
                </a:gridCol>
                <a:gridCol w="519179">
                  <a:extLst>
                    <a:ext uri="{9D8B030D-6E8A-4147-A177-3AD203B41FA5}">
                      <a16:colId xmlns:a16="http://schemas.microsoft.com/office/drawing/2014/main" val="2019344294"/>
                    </a:ext>
                  </a:extLst>
                </a:gridCol>
                <a:gridCol w="519179">
                  <a:extLst>
                    <a:ext uri="{9D8B030D-6E8A-4147-A177-3AD203B41FA5}">
                      <a16:colId xmlns:a16="http://schemas.microsoft.com/office/drawing/2014/main" val="2198619614"/>
                    </a:ext>
                  </a:extLst>
                </a:gridCol>
                <a:gridCol w="519179">
                  <a:extLst>
                    <a:ext uri="{9D8B030D-6E8A-4147-A177-3AD203B41FA5}">
                      <a16:colId xmlns:a16="http://schemas.microsoft.com/office/drawing/2014/main" val="2398095649"/>
                    </a:ext>
                  </a:extLst>
                </a:gridCol>
                <a:gridCol w="519179">
                  <a:extLst>
                    <a:ext uri="{9D8B030D-6E8A-4147-A177-3AD203B41FA5}">
                      <a16:colId xmlns:a16="http://schemas.microsoft.com/office/drawing/2014/main" val="1501164631"/>
                    </a:ext>
                  </a:extLst>
                </a:gridCol>
              </a:tblGrid>
              <a:tr h="517137">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6975181"/>
                  </a:ext>
                </a:extLst>
              </a:tr>
              <a:tr h="517137">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6909461"/>
                  </a:ext>
                </a:extLst>
              </a:tr>
              <a:tr h="517137">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873618707"/>
                  </a:ext>
                </a:extLst>
              </a:tr>
              <a:tr h="517137">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9484052"/>
                  </a:ext>
                </a:extLst>
              </a:tr>
              <a:tr h="517137">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500" dirty="0"/>
                    </a:p>
                  </a:txBody>
                  <a:tcPr marL="127513" marR="127513" marT="63757" marB="637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1965247"/>
                  </a:ext>
                </a:extLst>
              </a:tr>
            </a:tbl>
          </a:graphicData>
        </a:graphic>
      </p:graphicFrame>
      <p:sp>
        <p:nvSpPr>
          <p:cNvPr id="44" name="Oval 43">
            <a:extLst>
              <a:ext uri="{FF2B5EF4-FFF2-40B4-BE49-F238E27FC236}">
                <a16:creationId xmlns:a16="http://schemas.microsoft.com/office/drawing/2014/main" id="{1E818EBF-77FE-014C-8F4B-F57118229CED}"/>
              </a:ext>
            </a:extLst>
          </p:cNvPr>
          <p:cNvSpPr/>
          <p:nvPr/>
        </p:nvSpPr>
        <p:spPr>
          <a:xfrm>
            <a:off x="10429801" y="5104390"/>
            <a:ext cx="745013" cy="7041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300" dirty="0">
                <a:solidFill>
                  <a:schemeClr val="tx1"/>
                </a:solidFill>
                <a:latin typeface="Avenir Book" panose="02000503020000020003" pitchFamily="2" charset="0"/>
              </a:rPr>
              <a:t>M J</a:t>
            </a:r>
          </a:p>
        </p:txBody>
      </p:sp>
    </p:spTree>
    <p:extLst>
      <p:ext uri="{BB962C8B-B14F-4D97-AF65-F5344CB8AC3E}">
        <p14:creationId xmlns:p14="http://schemas.microsoft.com/office/powerpoint/2010/main" val="27769615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008067694E88449F326CA9D2388AA5" ma:contentTypeVersion="7" ma:contentTypeDescription="Create a new document." ma:contentTypeScope="" ma:versionID="3fac1ba4e92fa836211f6d501e96e87b">
  <xsd:schema xmlns:xsd="http://www.w3.org/2001/XMLSchema" xmlns:xs="http://www.w3.org/2001/XMLSchema" xmlns:p="http://schemas.microsoft.com/office/2006/metadata/properties" xmlns:ns2="ef9537cd-5150-4ac2-84c4-e7f7dfa877d4" targetNamespace="http://schemas.microsoft.com/office/2006/metadata/properties" ma:root="true" ma:fieldsID="48e0d4f8d51ae6b146552ffcbcb318a9" ns2:_="">
    <xsd:import namespace="ef9537cd-5150-4ac2-84c4-e7f7dfa877d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9537cd-5150-4ac2-84c4-e7f7dfa877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DD49907-BE15-4F5A-A29B-890E271989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9537cd-5150-4ac2-84c4-e7f7dfa877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11A6FB-0787-49F1-A1AE-DA87124D291E}">
  <ds:schemaRefs>
    <ds:schemaRef ds:uri="http://www.w3.org/XML/1998/namespace"/>
    <ds:schemaRef ds:uri="5840b92f-e69f-4742-bc63-513f18d73a2a"/>
    <ds:schemaRef ds:uri="http://schemas.microsoft.com/office/2006/metadata/properties"/>
    <ds:schemaRef ds:uri="http://schemas.openxmlformats.org/package/2006/metadata/core-properties"/>
    <ds:schemaRef ds:uri="http://purl.org/dc/elements/1.1/"/>
    <ds:schemaRef ds:uri="http://schemas.microsoft.com/office/2006/documentManagement/types"/>
    <ds:schemaRef ds:uri="http://purl.org/dc/terms/"/>
    <ds:schemaRef ds:uri="http://schemas.microsoft.com/office/infopath/2007/PartnerControls"/>
    <ds:schemaRef ds:uri="dff90a99-1ac4-4060-abef-b04c95b5fd79"/>
    <ds:schemaRef ds:uri="http://purl.org/dc/dcmitype/"/>
  </ds:schemaRefs>
</ds:datastoreItem>
</file>

<file path=customXml/itemProps3.xml><?xml version="1.0" encoding="utf-8"?>
<ds:datastoreItem xmlns:ds="http://schemas.openxmlformats.org/officeDocument/2006/customXml" ds:itemID="{09D8F8BA-3359-426E-A3B0-18DD5124C09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1021</TotalTime>
  <Words>1252</Words>
  <Application>Microsoft Office PowerPoint</Application>
  <PresentationFormat>Widescreen</PresentationFormat>
  <Paragraphs>61</Paragraphs>
  <Slides>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vt:i4>
      </vt:variant>
    </vt:vector>
  </HeadingPairs>
  <TitlesOfParts>
    <vt:vector size="11" baseType="lpstr">
      <vt:lpstr>Arial</vt:lpstr>
      <vt:lpstr>Avenir Book</vt:lpstr>
      <vt:lpstr>Avenir Light</vt:lpstr>
      <vt:lpstr>Avenir Light Oblique</vt:lpstr>
      <vt:lpstr>Avenir Light Oblique</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QAA</dc:creator>
  <cp:lastModifiedBy>Oonagh Holland</cp:lastModifiedBy>
  <cp:revision>18</cp:revision>
  <dcterms:created xsi:type="dcterms:W3CDTF">2021-11-10T16:55:29Z</dcterms:created>
  <dcterms:modified xsi:type="dcterms:W3CDTF">2022-01-06T11:23:07Z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0x0101006A008067694E88449F326CA9D2388AA5</vt:lpwstr>
  </property>
</Properties>
</file>