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9"/>
  </p:notesMasterIdLst>
  <p:sldIdLst>
    <p:sldId id="319" r:id="rId5"/>
    <p:sldId id="290" r:id="rId6"/>
    <p:sldId id="293" r:id="rId7"/>
    <p:sldId id="294" r:id="rId8"/>
    <p:sldId id="295" r:id="rId9"/>
    <p:sldId id="296" r:id="rId10"/>
    <p:sldId id="292" r:id="rId11"/>
    <p:sldId id="300" r:id="rId12"/>
    <p:sldId id="303" r:id="rId13"/>
    <p:sldId id="304" r:id="rId14"/>
    <p:sldId id="305" r:id="rId15"/>
    <p:sldId id="306" r:id="rId16"/>
    <p:sldId id="307" r:id="rId17"/>
    <p:sldId id="308"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62557B-8C24-98BA-739C-F5CC807D2707}" name="Kerr Castle" initials="KC" userId="S::k.castle@qaa.ac.uk::e82a66c0-0917-42fe-9517-02330ba15e4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BAB484-7425-E97F-2DBA-9E273E3B887F}" v="1" dt="2023-04-05T08:33:14.219"/>
    <p1510:client id="{30CC0EDF-A624-4373-9784-3C6491DDF693}" v="73" dt="2023-03-31T21:12:07.732"/>
    <p1510:client id="{43FB9E80-937C-D012-DFFA-74C907E20CCA}" v="334" dt="2023-04-04T13:45:29.871"/>
    <p1510:client id="{D37AEC84-1E7B-2340-F246-E3E2B7078032}" v="10" dt="2023-05-02T14:55:38.0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72050"/>
  </p:normalViewPr>
  <p:slideViewPr>
    <p:cSldViewPr snapToGrid="0">
      <p:cViewPr varScale="1">
        <p:scale>
          <a:sx n="91" d="100"/>
          <a:sy n="91" d="100"/>
        </p:scale>
        <p:origin x="135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r Castle" userId="S::k.castle@qaa.ac.uk::e82a66c0-0917-42fe-9517-02330ba15e4f" providerId="AD" clId="Web-{D37AEC84-1E7B-2340-F246-E3E2B7078032}"/>
    <pc:docChg chg="mod modSld modMainMaster setSldSz">
      <pc:chgData name="Kerr Castle" userId="S::k.castle@qaa.ac.uk::e82a66c0-0917-42fe-9517-02330ba15e4f" providerId="AD" clId="Web-{D37AEC84-1E7B-2340-F246-E3E2B7078032}" dt="2023-05-02T14:55:38.043" v="37"/>
      <pc:docMkLst>
        <pc:docMk/>
      </pc:docMkLst>
      <pc:sldChg chg="modSp modNotes">
        <pc:chgData name="Kerr Castle" userId="S::k.castle@qaa.ac.uk::e82a66c0-0917-42fe-9517-02330ba15e4f" providerId="AD" clId="Web-{D37AEC84-1E7B-2340-F246-E3E2B7078032}" dt="2023-05-02T14:52:18.149" v="30"/>
        <pc:sldMkLst>
          <pc:docMk/>
          <pc:sldMk cId="3272156188" sldId="290"/>
        </pc:sldMkLst>
        <pc:spChg chg="mod">
          <ac:chgData name="Kerr Castle" userId="S::k.castle@qaa.ac.uk::e82a66c0-0917-42fe-9517-02330ba15e4f" providerId="AD" clId="Web-{D37AEC84-1E7B-2340-F246-E3E2B7078032}" dt="2023-05-02T14:51:17.007" v="0"/>
          <ac:spMkLst>
            <pc:docMk/>
            <pc:sldMk cId="3272156188" sldId="290"/>
            <ac:spMk id="2" creationId="{00000000-0000-0000-0000-000000000000}"/>
          </ac:spMkLst>
        </pc:spChg>
        <pc:graphicFrameChg chg="mod">
          <ac:chgData name="Kerr Castle" userId="S::k.castle@qaa.ac.uk::e82a66c0-0917-42fe-9517-02330ba15e4f" providerId="AD" clId="Web-{D37AEC84-1E7B-2340-F246-E3E2B7078032}" dt="2023-05-02T14:51:17.007" v="0"/>
          <ac:graphicFrameMkLst>
            <pc:docMk/>
            <pc:sldMk cId="3272156188" sldId="290"/>
            <ac:graphicFrameMk id="5" creationId="{1C336E37-261A-E57E-0E8D-7AE33079AFBE}"/>
          </ac:graphicFrameMkLst>
        </pc:graphicFrameChg>
      </pc:sldChg>
      <pc:sldChg chg="modSp">
        <pc:chgData name="Kerr Castle" userId="S::k.castle@qaa.ac.uk::e82a66c0-0917-42fe-9517-02330ba15e4f" providerId="AD" clId="Web-{D37AEC84-1E7B-2340-F246-E3E2B7078032}" dt="2023-05-02T14:51:17.007" v="0"/>
        <pc:sldMkLst>
          <pc:docMk/>
          <pc:sldMk cId="988213911" sldId="292"/>
        </pc:sldMkLst>
        <pc:graphicFrameChg chg="mod">
          <ac:chgData name="Kerr Castle" userId="S::k.castle@qaa.ac.uk::e82a66c0-0917-42fe-9517-02330ba15e4f" providerId="AD" clId="Web-{D37AEC84-1E7B-2340-F246-E3E2B7078032}" dt="2023-05-02T14:51:17.007" v="0"/>
          <ac:graphicFrameMkLst>
            <pc:docMk/>
            <pc:sldMk cId="988213911" sldId="292"/>
            <ac:graphicFrameMk id="5" creationId="{616A03D2-B121-B62C-1D3B-415187D9D2C0}"/>
          </ac:graphicFrameMkLst>
        </pc:graphicFrameChg>
      </pc:sldChg>
      <pc:sldChg chg="modSp delCm">
        <pc:chgData name="Kerr Castle" userId="S::k.castle@qaa.ac.uk::e82a66c0-0917-42fe-9517-02330ba15e4f" providerId="AD" clId="Web-{D37AEC84-1E7B-2340-F246-E3E2B7078032}" dt="2023-05-02T14:55:38.043" v="37"/>
        <pc:sldMkLst>
          <pc:docMk/>
          <pc:sldMk cId="3759541296" sldId="293"/>
        </pc:sldMkLst>
        <pc:spChg chg="mod">
          <ac:chgData name="Kerr Castle" userId="S::k.castle@qaa.ac.uk::e82a66c0-0917-42fe-9517-02330ba15e4f" providerId="AD" clId="Web-{D37AEC84-1E7B-2340-F246-E3E2B7078032}" dt="2023-05-02T14:51:17.007" v="0"/>
          <ac:spMkLst>
            <pc:docMk/>
            <pc:sldMk cId="3759541296" sldId="293"/>
            <ac:spMk id="3" creationId="{00000000-0000-0000-0000-000000000000}"/>
          </ac:spMkLst>
        </pc:spChg>
        <pc:extLst>
          <p:ext xmlns:p="http://schemas.openxmlformats.org/presentationml/2006/main" uri="{D6D511B9-2390-475A-947B-AFAB55BFBCF1}">
            <pc226:cmChg xmlns:pc226="http://schemas.microsoft.com/office/powerpoint/2022/06/main/command" chg="del">
              <pc226:chgData name="Kerr Castle" userId="S::k.castle@qaa.ac.uk::e82a66c0-0917-42fe-9517-02330ba15e4f" providerId="AD" clId="Web-{D37AEC84-1E7B-2340-F246-E3E2B7078032}" dt="2023-05-02T14:55:38.043" v="37"/>
              <pc2:cmMkLst xmlns:pc2="http://schemas.microsoft.com/office/powerpoint/2019/9/main/command">
                <pc:docMk/>
                <pc:sldMk cId="3759541296" sldId="293"/>
                <pc2:cmMk id="{EFD3E11D-1DE7-48DA-BDF0-5BB946003141}"/>
              </pc2:cmMkLst>
            </pc226:cmChg>
          </p:ext>
        </pc:extLst>
      </pc:sldChg>
      <pc:sldChg chg="modSp">
        <pc:chgData name="Kerr Castle" userId="S::k.castle@qaa.ac.uk::e82a66c0-0917-42fe-9517-02330ba15e4f" providerId="AD" clId="Web-{D37AEC84-1E7B-2340-F246-E3E2B7078032}" dt="2023-05-02T14:54:04.932" v="31" actId="20577"/>
        <pc:sldMkLst>
          <pc:docMk/>
          <pc:sldMk cId="3893499623" sldId="294"/>
        </pc:sldMkLst>
        <pc:spChg chg="mod">
          <ac:chgData name="Kerr Castle" userId="S::k.castle@qaa.ac.uk::e82a66c0-0917-42fe-9517-02330ba15e4f" providerId="AD" clId="Web-{D37AEC84-1E7B-2340-F246-E3E2B7078032}" dt="2023-05-02T14:54:04.932" v="31" actId="20577"/>
          <ac:spMkLst>
            <pc:docMk/>
            <pc:sldMk cId="3893499623" sldId="294"/>
            <ac:spMk id="3" creationId="{00000000-0000-0000-0000-000000000000}"/>
          </ac:spMkLst>
        </pc:spChg>
      </pc:sldChg>
      <pc:sldChg chg="modSp">
        <pc:chgData name="Kerr Castle" userId="S::k.castle@qaa.ac.uk::e82a66c0-0917-42fe-9517-02330ba15e4f" providerId="AD" clId="Web-{D37AEC84-1E7B-2340-F246-E3E2B7078032}" dt="2023-05-02T14:51:17.007" v="0"/>
        <pc:sldMkLst>
          <pc:docMk/>
          <pc:sldMk cId="2211072674" sldId="295"/>
        </pc:sldMkLst>
        <pc:graphicFrameChg chg="mod">
          <ac:chgData name="Kerr Castle" userId="S::k.castle@qaa.ac.uk::e82a66c0-0917-42fe-9517-02330ba15e4f" providerId="AD" clId="Web-{D37AEC84-1E7B-2340-F246-E3E2B7078032}" dt="2023-05-02T14:51:17.007" v="0"/>
          <ac:graphicFrameMkLst>
            <pc:docMk/>
            <pc:sldMk cId="2211072674" sldId="295"/>
            <ac:graphicFrameMk id="5" creationId="{EEB44915-14A9-46BB-12B0-B330FEBBC0E9}"/>
          </ac:graphicFrameMkLst>
        </pc:graphicFrameChg>
      </pc:sldChg>
      <pc:sldChg chg="modSp">
        <pc:chgData name="Kerr Castle" userId="S::k.castle@qaa.ac.uk::e82a66c0-0917-42fe-9517-02330ba15e4f" providerId="AD" clId="Web-{D37AEC84-1E7B-2340-F246-E3E2B7078032}" dt="2023-05-02T14:54:41.214" v="36"/>
        <pc:sldMkLst>
          <pc:docMk/>
          <pc:sldMk cId="2193449379" sldId="296"/>
        </pc:sldMkLst>
        <pc:spChg chg="mod">
          <ac:chgData name="Kerr Castle" userId="S::k.castle@qaa.ac.uk::e82a66c0-0917-42fe-9517-02330ba15e4f" providerId="AD" clId="Web-{D37AEC84-1E7B-2340-F246-E3E2B7078032}" dt="2023-05-02T14:51:17.007" v="0"/>
          <ac:spMkLst>
            <pc:docMk/>
            <pc:sldMk cId="2193449379" sldId="296"/>
            <ac:spMk id="3" creationId="{00000000-0000-0000-0000-000000000000}"/>
          </ac:spMkLst>
        </pc:spChg>
        <pc:spChg chg="mod">
          <ac:chgData name="Kerr Castle" userId="S::k.castle@qaa.ac.uk::e82a66c0-0917-42fe-9517-02330ba15e4f" providerId="AD" clId="Web-{D37AEC84-1E7B-2340-F246-E3E2B7078032}" dt="2023-05-02T14:51:17.007" v="0"/>
          <ac:spMkLst>
            <pc:docMk/>
            <pc:sldMk cId="2193449379" sldId="296"/>
            <ac:spMk id="5" creationId="{EE280EC6-4FF9-3187-9515-214791689074}"/>
          </ac:spMkLst>
        </pc:spChg>
        <pc:spChg chg="mod">
          <ac:chgData name="Kerr Castle" userId="S::k.castle@qaa.ac.uk::e82a66c0-0917-42fe-9517-02330ba15e4f" providerId="AD" clId="Web-{D37AEC84-1E7B-2340-F246-E3E2B7078032}" dt="2023-05-02T14:54:41.214" v="36"/>
          <ac:spMkLst>
            <pc:docMk/>
            <pc:sldMk cId="2193449379" sldId="296"/>
            <ac:spMk id="8" creationId="{00000000-0000-0000-0000-000000000000}"/>
          </ac:spMkLst>
        </pc:spChg>
        <pc:picChg chg="mod">
          <ac:chgData name="Kerr Castle" userId="S::k.castle@qaa.ac.uk::e82a66c0-0917-42fe-9517-02330ba15e4f" providerId="AD" clId="Web-{D37AEC84-1E7B-2340-F246-E3E2B7078032}" dt="2023-05-02T14:51:17.007" v="0"/>
          <ac:picMkLst>
            <pc:docMk/>
            <pc:sldMk cId="2193449379" sldId="296"/>
            <ac:picMk id="4" creationId="{00000000-0000-0000-0000-000000000000}"/>
          </ac:picMkLst>
        </pc:picChg>
      </pc:sldChg>
      <pc:sldChg chg="modSp">
        <pc:chgData name="Kerr Castle" userId="S::k.castle@qaa.ac.uk::e82a66c0-0917-42fe-9517-02330ba15e4f" providerId="AD" clId="Web-{D37AEC84-1E7B-2340-F246-E3E2B7078032}" dt="2023-05-02T14:51:17.007" v="0"/>
        <pc:sldMkLst>
          <pc:docMk/>
          <pc:sldMk cId="1281242089" sldId="300"/>
        </pc:sldMkLst>
        <pc:spChg chg="mod">
          <ac:chgData name="Kerr Castle" userId="S::k.castle@qaa.ac.uk::e82a66c0-0917-42fe-9517-02330ba15e4f" providerId="AD" clId="Web-{D37AEC84-1E7B-2340-F246-E3E2B7078032}" dt="2023-05-02T14:51:17.007" v="0"/>
          <ac:spMkLst>
            <pc:docMk/>
            <pc:sldMk cId="1281242089" sldId="300"/>
            <ac:spMk id="2" creationId="{00000000-0000-0000-0000-000000000000}"/>
          </ac:spMkLst>
        </pc:spChg>
        <pc:spChg chg="mod">
          <ac:chgData name="Kerr Castle" userId="S::k.castle@qaa.ac.uk::e82a66c0-0917-42fe-9517-02330ba15e4f" providerId="AD" clId="Web-{D37AEC84-1E7B-2340-F246-E3E2B7078032}" dt="2023-05-02T14:51:17.007" v="0"/>
          <ac:spMkLst>
            <pc:docMk/>
            <pc:sldMk cId="1281242089" sldId="300"/>
            <ac:spMk id="8" creationId="{00000000-0000-0000-0000-000000000000}"/>
          </ac:spMkLst>
        </pc:spChg>
        <pc:picChg chg="mod">
          <ac:chgData name="Kerr Castle" userId="S::k.castle@qaa.ac.uk::e82a66c0-0917-42fe-9517-02330ba15e4f" providerId="AD" clId="Web-{D37AEC84-1E7B-2340-F246-E3E2B7078032}" dt="2023-05-02T14:51:17.007" v="0"/>
          <ac:picMkLst>
            <pc:docMk/>
            <pc:sldMk cId="1281242089" sldId="300"/>
            <ac:picMk id="4" creationId="{00000000-0000-0000-0000-000000000000}"/>
          </ac:picMkLst>
        </pc:picChg>
        <pc:picChg chg="mod">
          <ac:chgData name="Kerr Castle" userId="S::k.castle@qaa.ac.uk::e82a66c0-0917-42fe-9517-02330ba15e4f" providerId="AD" clId="Web-{D37AEC84-1E7B-2340-F246-E3E2B7078032}" dt="2023-05-02T14:51:17.007" v="0"/>
          <ac:picMkLst>
            <pc:docMk/>
            <pc:sldMk cId="1281242089" sldId="300"/>
            <ac:picMk id="9" creationId="{00000000-0000-0000-0000-000000000000}"/>
          </ac:picMkLst>
        </pc:picChg>
      </pc:sldChg>
      <pc:sldChg chg="modSp">
        <pc:chgData name="Kerr Castle" userId="S::k.castle@qaa.ac.uk::e82a66c0-0917-42fe-9517-02330ba15e4f" providerId="AD" clId="Web-{D37AEC84-1E7B-2340-F246-E3E2B7078032}" dt="2023-05-02T14:51:17.007" v="0"/>
        <pc:sldMkLst>
          <pc:docMk/>
          <pc:sldMk cId="2474679944" sldId="303"/>
        </pc:sldMkLst>
        <pc:spChg chg="mod">
          <ac:chgData name="Kerr Castle" userId="S::k.castle@qaa.ac.uk::e82a66c0-0917-42fe-9517-02330ba15e4f" providerId="AD" clId="Web-{D37AEC84-1E7B-2340-F246-E3E2B7078032}" dt="2023-05-02T14:51:17.007" v="0"/>
          <ac:spMkLst>
            <pc:docMk/>
            <pc:sldMk cId="2474679944" sldId="303"/>
            <ac:spMk id="2" creationId="{00000000-0000-0000-0000-000000000000}"/>
          </ac:spMkLst>
        </pc:spChg>
        <pc:spChg chg="mod">
          <ac:chgData name="Kerr Castle" userId="S::k.castle@qaa.ac.uk::e82a66c0-0917-42fe-9517-02330ba15e4f" providerId="AD" clId="Web-{D37AEC84-1E7B-2340-F246-E3E2B7078032}" dt="2023-05-02T14:51:17.007" v="0"/>
          <ac:spMkLst>
            <pc:docMk/>
            <pc:sldMk cId="2474679944" sldId="303"/>
            <ac:spMk id="5" creationId="{00000000-0000-0000-0000-000000000000}"/>
          </ac:spMkLst>
        </pc:spChg>
      </pc:sldChg>
      <pc:sldChg chg="modSp">
        <pc:chgData name="Kerr Castle" userId="S::k.castle@qaa.ac.uk::e82a66c0-0917-42fe-9517-02330ba15e4f" providerId="AD" clId="Web-{D37AEC84-1E7B-2340-F246-E3E2B7078032}" dt="2023-05-02T14:51:17.007" v="0"/>
        <pc:sldMkLst>
          <pc:docMk/>
          <pc:sldMk cId="3401982711" sldId="304"/>
        </pc:sldMkLst>
        <pc:spChg chg="mod">
          <ac:chgData name="Kerr Castle" userId="S::k.castle@qaa.ac.uk::e82a66c0-0917-42fe-9517-02330ba15e4f" providerId="AD" clId="Web-{D37AEC84-1E7B-2340-F246-E3E2B7078032}" dt="2023-05-02T14:51:17.007" v="0"/>
          <ac:spMkLst>
            <pc:docMk/>
            <pc:sldMk cId="3401982711" sldId="304"/>
            <ac:spMk id="3" creationId="{00000000-0000-0000-0000-000000000000}"/>
          </ac:spMkLst>
        </pc:spChg>
        <pc:spChg chg="mod">
          <ac:chgData name="Kerr Castle" userId="S::k.castle@qaa.ac.uk::e82a66c0-0917-42fe-9517-02330ba15e4f" providerId="AD" clId="Web-{D37AEC84-1E7B-2340-F246-E3E2B7078032}" dt="2023-05-02T14:51:17.007" v="0"/>
          <ac:spMkLst>
            <pc:docMk/>
            <pc:sldMk cId="3401982711" sldId="304"/>
            <ac:spMk id="5" creationId="{2A7EEB4E-1BCE-4943-9092-EDB7830AAA15}"/>
          </ac:spMkLst>
        </pc:spChg>
      </pc:sldChg>
      <pc:sldChg chg="modSp">
        <pc:chgData name="Kerr Castle" userId="S::k.castle@qaa.ac.uk::e82a66c0-0917-42fe-9517-02330ba15e4f" providerId="AD" clId="Web-{D37AEC84-1E7B-2340-F246-E3E2B7078032}" dt="2023-05-02T14:51:17.007" v="0"/>
        <pc:sldMkLst>
          <pc:docMk/>
          <pc:sldMk cId="3249061238" sldId="305"/>
        </pc:sldMkLst>
        <pc:spChg chg="mod">
          <ac:chgData name="Kerr Castle" userId="S::k.castle@qaa.ac.uk::e82a66c0-0917-42fe-9517-02330ba15e4f" providerId="AD" clId="Web-{D37AEC84-1E7B-2340-F246-E3E2B7078032}" dt="2023-05-02T14:51:17.007" v="0"/>
          <ac:spMkLst>
            <pc:docMk/>
            <pc:sldMk cId="3249061238" sldId="305"/>
            <ac:spMk id="4" creationId="{7798CA7D-E61B-8465-E457-1DBFB44BA86C}"/>
          </ac:spMkLst>
        </pc:spChg>
        <pc:graphicFrameChg chg="mod">
          <ac:chgData name="Kerr Castle" userId="S::k.castle@qaa.ac.uk::e82a66c0-0917-42fe-9517-02330ba15e4f" providerId="AD" clId="Web-{D37AEC84-1E7B-2340-F246-E3E2B7078032}" dt="2023-05-02T14:51:17.007" v="0"/>
          <ac:graphicFrameMkLst>
            <pc:docMk/>
            <pc:sldMk cId="3249061238" sldId="305"/>
            <ac:graphicFrameMk id="6" creationId="{D0D9B1D1-5A3E-7887-1790-F99382951499}"/>
          </ac:graphicFrameMkLst>
        </pc:graphicFrameChg>
      </pc:sldChg>
      <pc:sldChg chg="modSp">
        <pc:chgData name="Kerr Castle" userId="S::k.castle@qaa.ac.uk::e82a66c0-0917-42fe-9517-02330ba15e4f" providerId="AD" clId="Web-{D37AEC84-1E7B-2340-F246-E3E2B7078032}" dt="2023-05-02T14:51:17.007" v="0"/>
        <pc:sldMkLst>
          <pc:docMk/>
          <pc:sldMk cId="4025746566" sldId="306"/>
        </pc:sldMkLst>
        <pc:spChg chg="mod">
          <ac:chgData name="Kerr Castle" userId="S::k.castle@qaa.ac.uk::e82a66c0-0917-42fe-9517-02330ba15e4f" providerId="AD" clId="Web-{D37AEC84-1E7B-2340-F246-E3E2B7078032}" dt="2023-05-02T14:51:17.007" v="0"/>
          <ac:spMkLst>
            <pc:docMk/>
            <pc:sldMk cId="4025746566" sldId="306"/>
            <ac:spMk id="4" creationId="{51D985BE-BC26-BDB5-ECA8-F62DDFB90096}"/>
          </ac:spMkLst>
        </pc:spChg>
        <pc:spChg chg="mod">
          <ac:chgData name="Kerr Castle" userId="S::k.castle@qaa.ac.uk::e82a66c0-0917-42fe-9517-02330ba15e4f" providerId="AD" clId="Web-{D37AEC84-1E7B-2340-F246-E3E2B7078032}" dt="2023-05-02T14:51:17.007" v="0"/>
          <ac:spMkLst>
            <pc:docMk/>
            <pc:sldMk cId="4025746566" sldId="306"/>
            <ac:spMk id="19" creationId="{97514EF5-074B-1964-C076-B63DE867BB50}"/>
          </ac:spMkLst>
        </pc:spChg>
        <pc:graphicFrameChg chg="mod">
          <ac:chgData name="Kerr Castle" userId="S::k.castle@qaa.ac.uk::e82a66c0-0917-42fe-9517-02330ba15e4f" providerId="AD" clId="Web-{D37AEC84-1E7B-2340-F246-E3E2B7078032}" dt="2023-05-02T14:51:17.007" v="0"/>
          <ac:graphicFrameMkLst>
            <pc:docMk/>
            <pc:sldMk cId="4025746566" sldId="306"/>
            <ac:graphicFrameMk id="6" creationId="{FECAAD5F-5C97-3087-1F9E-57532C130EA8}"/>
          </ac:graphicFrameMkLst>
        </pc:graphicFrameChg>
      </pc:sldChg>
      <pc:sldChg chg="modSp">
        <pc:chgData name="Kerr Castle" userId="S::k.castle@qaa.ac.uk::e82a66c0-0917-42fe-9517-02330ba15e4f" providerId="AD" clId="Web-{D37AEC84-1E7B-2340-F246-E3E2B7078032}" dt="2023-05-02T14:51:17.007" v="0"/>
        <pc:sldMkLst>
          <pc:docMk/>
          <pc:sldMk cId="3823544938" sldId="307"/>
        </pc:sldMkLst>
        <pc:spChg chg="mod">
          <ac:chgData name="Kerr Castle" userId="S::k.castle@qaa.ac.uk::e82a66c0-0917-42fe-9517-02330ba15e4f" providerId="AD" clId="Web-{D37AEC84-1E7B-2340-F246-E3E2B7078032}" dt="2023-05-02T14:51:17.007" v="0"/>
          <ac:spMkLst>
            <pc:docMk/>
            <pc:sldMk cId="3823544938" sldId="307"/>
            <ac:spMk id="2" creationId="{00000000-0000-0000-0000-000000000000}"/>
          </ac:spMkLst>
        </pc:spChg>
        <pc:spChg chg="mod">
          <ac:chgData name="Kerr Castle" userId="S::k.castle@qaa.ac.uk::e82a66c0-0917-42fe-9517-02330ba15e4f" providerId="AD" clId="Web-{D37AEC84-1E7B-2340-F246-E3E2B7078032}" dt="2023-05-02T14:51:17.007" v="0"/>
          <ac:spMkLst>
            <pc:docMk/>
            <pc:sldMk cId="3823544938" sldId="307"/>
            <ac:spMk id="121" creationId="{199AEB90-367D-D7A7-CDA6-E438FB68F602}"/>
          </ac:spMkLst>
        </pc:spChg>
        <pc:graphicFrameChg chg="mod">
          <ac:chgData name="Kerr Castle" userId="S::k.castle@qaa.ac.uk::e82a66c0-0917-42fe-9517-02330ba15e4f" providerId="AD" clId="Web-{D37AEC84-1E7B-2340-F246-E3E2B7078032}" dt="2023-05-02T14:51:17.007" v="0"/>
          <ac:graphicFrameMkLst>
            <pc:docMk/>
            <pc:sldMk cId="3823544938" sldId="307"/>
            <ac:graphicFrameMk id="5" creationId="{D96DF2B2-3429-D88E-ED6D-6F55F8938FEC}"/>
          </ac:graphicFrameMkLst>
        </pc:graphicFrameChg>
      </pc:sldChg>
      <pc:sldChg chg="modSp">
        <pc:chgData name="Kerr Castle" userId="S::k.castle@qaa.ac.uk::e82a66c0-0917-42fe-9517-02330ba15e4f" providerId="AD" clId="Web-{D37AEC84-1E7B-2340-F246-E3E2B7078032}" dt="2023-05-02T14:51:17.007" v="0"/>
        <pc:sldMkLst>
          <pc:docMk/>
          <pc:sldMk cId="1011581608" sldId="308"/>
        </pc:sldMkLst>
        <pc:spChg chg="mod">
          <ac:chgData name="Kerr Castle" userId="S::k.castle@qaa.ac.uk::e82a66c0-0917-42fe-9517-02330ba15e4f" providerId="AD" clId="Web-{D37AEC84-1E7B-2340-F246-E3E2B7078032}" dt="2023-05-02T14:51:17.007" v="0"/>
          <ac:spMkLst>
            <pc:docMk/>
            <pc:sldMk cId="1011581608" sldId="308"/>
            <ac:spMk id="2" creationId="{00000000-0000-0000-0000-000000000000}"/>
          </ac:spMkLst>
        </pc:spChg>
        <pc:spChg chg="mod">
          <ac:chgData name="Kerr Castle" userId="S::k.castle@qaa.ac.uk::e82a66c0-0917-42fe-9517-02330ba15e4f" providerId="AD" clId="Web-{D37AEC84-1E7B-2340-F246-E3E2B7078032}" dt="2023-05-02T14:51:17.007" v="0"/>
          <ac:spMkLst>
            <pc:docMk/>
            <pc:sldMk cId="1011581608" sldId="308"/>
            <ac:spMk id="3" creationId="{00000000-0000-0000-0000-000000000000}"/>
          </ac:spMkLst>
        </pc:spChg>
        <pc:spChg chg="mod">
          <ac:chgData name="Kerr Castle" userId="S::k.castle@qaa.ac.uk::e82a66c0-0917-42fe-9517-02330ba15e4f" providerId="AD" clId="Web-{D37AEC84-1E7B-2340-F246-E3E2B7078032}" dt="2023-05-02T14:51:17.007" v="0"/>
          <ac:spMkLst>
            <pc:docMk/>
            <pc:sldMk cId="1011581608" sldId="308"/>
            <ac:spMk id="9" creationId="{00000000-0000-0000-0000-000000000000}"/>
          </ac:spMkLst>
        </pc:spChg>
        <pc:spChg chg="mod">
          <ac:chgData name="Kerr Castle" userId="S::k.castle@qaa.ac.uk::e82a66c0-0917-42fe-9517-02330ba15e4f" providerId="AD" clId="Web-{D37AEC84-1E7B-2340-F246-E3E2B7078032}" dt="2023-05-02T14:51:17.007" v="0"/>
          <ac:spMkLst>
            <pc:docMk/>
            <pc:sldMk cId="1011581608" sldId="308"/>
            <ac:spMk id="10" creationId="{00000000-0000-0000-0000-000000000000}"/>
          </ac:spMkLst>
        </pc:spChg>
        <pc:spChg chg="mod">
          <ac:chgData name="Kerr Castle" userId="S::k.castle@qaa.ac.uk::e82a66c0-0917-42fe-9517-02330ba15e4f" providerId="AD" clId="Web-{D37AEC84-1E7B-2340-F246-E3E2B7078032}" dt="2023-05-02T14:51:17.007" v="0"/>
          <ac:spMkLst>
            <pc:docMk/>
            <pc:sldMk cId="1011581608" sldId="308"/>
            <ac:spMk id="11" creationId="{00000000-0000-0000-0000-000000000000}"/>
          </ac:spMkLst>
        </pc:spChg>
        <pc:spChg chg="mod">
          <ac:chgData name="Kerr Castle" userId="S::k.castle@qaa.ac.uk::e82a66c0-0917-42fe-9517-02330ba15e4f" providerId="AD" clId="Web-{D37AEC84-1E7B-2340-F246-E3E2B7078032}" dt="2023-05-02T14:51:17.007" v="0"/>
          <ac:spMkLst>
            <pc:docMk/>
            <pc:sldMk cId="1011581608" sldId="308"/>
            <ac:spMk id="12" creationId="{00000000-0000-0000-0000-000000000000}"/>
          </ac:spMkLst>
        </pc:spChg>
        <pc:spChg chg="mod">
          <ac:chgData name="Kerr Castle" userId="S::k.castle@qaa.ac.uk::e82a66c0-0917-42fe-9517-02330ba15e4f" providerId="AD" clId="Web-{D37AEC84-1E7B-2340-F246-E3E2B7078032}" dt="2023-05-02T14:51:17.007" v="0"/>
          <ac:spMkLst>
            <pc:docMk/>
            <pc:sldMk cId="1011581608" sldId="308"/>
            <ac:spMk id="13" creationId="{00000000-0000-0000-0000-000000000000}"/>
          </ac:spMkLst>
        </pc:spChg>
        <pc:spChg chg="mod">
          <ac:chgData name="Kerr Castle" userId="S::k.castle@qaa.ac.uk::e82a66c0-0917-42fe-9517-02330ba15e4f" providerId="AD" clId="Web-{D37AEC84-1E7B-2340-F246-E3E2B7078032}" dt="2023-05-02T14:51:17.007" v="0"/>
          <ac:spMkLst>
            <pc:docMk/>
            <pc:sldMk cId="1011581608" sldId="308"/>
            <ac:spMk id="14" creationId="{00000000-0000-0000-0000-000000000000}"/>
          </ac:spMkLst>
        </pc:spChg>
        <pc:spChg chg="mod">
          <ac:chgData name="Kerr Castle" userId="S::k.castle@qaa.ac.uk::e82a66c0-0917-42fe-9517-02330ba15e4f" providerId="AD" clId="Web-{D37AEC84-1E7B-2340-F246-E3E2B7078032}" dt="2023-05-02T14:51:17.007" v="0"/>
          <ac:spMkLst>
            <pc:docMk/>
            <pc:sldMk cId="1011581608" sldId="308"/>
            <ac:spMk id="15" creationId="{00000000-0000-0000-0000-000000000000}"/>
          </ac:spMkLst>
        </pc:spChg>
        <pc:spChg chg="mod">
          <ac:chgData name="Kerr Castle" userId="S::k.castle@qaa.ac.uk::e82a66c0-0917-42fe-9517-02330ba15e4f" providerId="AD" clId="Web-{D37AEC84-1E7B-2340-F246-E3E2B7078032}" dt="2023-05-02T14:51:17.007" v="0"/>
          <ac:spMkLst>
            <pc:docMk/>
            <pc:sldMk cId="1011581608" sldId="308"/>
            <ac:spMk id="16" creationId="{00000000-0000-0000-0000-000000000000}"/>
          </ac:spMkLst>
        </pc:spChg>
        <pc:spChg chg="mod">
          <ac:chgData name="Kerr Castle" userId="S::k.castle@qaa.ac.uk::e82a66c0-0917-42fe-9517-02330ba15e4f" providerId="AD" clId="Web-{D37AEC84-1E7B-2340-F246-E3E2B7078032}" dt="2023-05-02T14:51:17.007" v="0"/>
          <ac:spMkLst>
            <pc:docMk/>
            <pc:sldMk cId="1011581608" sldId="308"/>
            <ac:spMk id="17" creationId="{00000000-0000-0000-0000-000000000000}"/>
          </ac:spMkLst>
        </pc:spChg>
      </pc:sldChg>
      <pc:sldChg chg="modSp">
        <pc:chgData name="Kerr Castle" userId="S::k.castle@qaa.ac.uk::e82a66c0-0917-42fe-9517-02330ba15e4f" providerId="AD" clId="Web-{D37AEC84-1E7B-2340-F246-E3E2B7078032}" dt="2023-05-02T14:51:17.007" v="0"/>
        <pc:sldMkLst>
          <pc:docMk/>
          <pc:sldMk cId="3940120012" sldId="319"/>
        </pc:sldMkLst>
        <pc:spChg chg="mod">
          <ac:chgData name="Kerr Castle" userId="S::k.castle@qaa.ac.uk::e82a66c0-0917-42fe-9517-02330ba15e4f" providerId="AD" clId="Web-{D37AEC84-1E7B-2340-F246-E3E2B7078032}" dt="2023-05-02T14:51:17.007" v="0"/>
          <ac:spMkLst>
            <pc:docMk/>
            <pc:sldMk cId="3940120012" sldId="319"/>
            <ac:spMk id="3" creationId="{00000000-0000-0000-0000-000000000000}"/>
          </ac:spMkLst>
        </pc:spChg>
      </pc:sldChg>
      <pc:sldMasterChg chg="modSp modSldLayout">
        <pc:chgData name="Kerr Castle" userId="S::k.castle@qaa.ac.uk::e82a66c0-0917-42fe-9517-02330ba15e4f" providerId="AD" clId="Web-{D37AEC84-1E7B-2340-F246-E3E2B7078032}" dt="2023-05-02T14:51:17.007" v="0"/>
        <pc:sldMasterMkLst>
          <pc:docMk/>
          <pc:sldMasterMk cId="4225380399" sldId="2147483672"/>
        </pc:sldMasterMkLst>
        <pc:spChg chg="mod">
          <ac:chgData name="Kerr Castle" userId="S::k.castle@qaa.ac.uk::e82a66c0-0917-42fe-9517-02330ba15e4f" providerId="AD" clId="Web-{D37AEC84-1E7B-2340-F246-E3E2B7078032}" dt="2023-05-02T14:51:17.007" v="0"/>
          <ac:spMkLst>
            <pc:docMk/>
            <pc:sldMasterMk cId="4225380399" sldId="2147483672"/>
            <ac:spMk id="2" creationId="{00000000-0000-0000-0000-000000000000}"/>
          </ac:spMkLst>
        </pc:spChg>
        <pc:spChg chg="mod">
          <ac:chgData name="Kerr Castle" userId="S::k.castle@qaa.ac.uk::e82a66c0-0917-42fe-9517-02330ba15e4f" providerId="AD" clId="Web-{D37AEC84-1E7B-2340-F246-E3E2B7078032}" dt="2023-05-02T14:51:17.007" v="0"/>
          <ac:spMkLst>
            <pc:docMk/>
            <pc:sldMasterMk cId="4225380399" sldId="2147483672"/>
            <ac:spMk id="3" creationId="{00000000-0000-0000-0000-000000000000}"/>
          </ac:spMkLst>
        </pc:spChg>
        <pc:spChg chg="mod">
          <ac:chgData name="Kerr Castle" userId="S::k.castle@qaa.ac.uk::e82a66c0-0917-42fe-9517-02330ba15e4f" providerId="AD" clId="Web-{D37AEC84-1E7B-2340-F246-E3E2B7078032}" dt="2023-05-02T14:51:17.007" v="0"/>
          <ac:spMkLst>
            <pc:docMk/>
            <pc:sldMasterMk cId="4225380399" sldId="2147483672"/>
            <ac:spMk id="4" creationId="{00000000-0000-0000-0000-000000000000}"/>
          </ac:spMkLst>
        </pc:spChg>
        <pc:spChg chg="mod">
          <ac:chgData name="Kerr Castle" userId="S::k.castle@qaa.ac.uk::e82a66c0-0917-42fe-9517-02330ba15e4f" providerId="AD" clId="Web-{D37AEC84-1E7B-2340-F246-E3E2B7078032}" dt="2023-05-02T14:51:17.007" v="0"/>
          <ac:spMkLst>
            <pc:docMk/>
            <pc:sldMasterMk cId="4225380399" sldId="2147483672"/>
            <ac:spMk id="5" creationId="{00000000-0000-0000-0000-000000000000}"/>
          </ac:spMkLst>
        </pc:spChg>
        <pc:spChg chg="mod">
          <ac:chgData name="Kerr Castle" userId="S::k.castle@qaa.ac.uk::e82a66c0-0917-42fe-9517-02330ba15e4f" providerId="AD" clId="Web-{D37AEC84-1E7B-2340-F246-E3E2B7078032}" dt="2023-05-02T14:51:17.007" v="0"/>
          <ac:spMkLst>
            <pc:docMk/>
            <pc:sldMasterMk cId="4225380399" sldId="2147483672"/>
            <ac:spMk id="6" creationId="{00000000-0000-0000-0000-000000000000}"/>
          </ac:spMkLst>
        </pc:spChg>
        <pc:spChg chg="mod">
          <ac:chgData name="Kerr Castle" userId="S::k.castle@qaa.ac.uk::e82a66c0-0917-42fe-9517-02330ba15e4f" providerId="AD" clId="Web-{D37AEC84-1E7B-2340-F246-E3E2B7078032}" dt="2023-05-02T14:51:17.007" v="0"/>
          <ac:spMkLst>
            <pc:docMk/>
            <pc:sldMasterMk cId="4225380399" sldId="2147483672"/>
            <ac:spMk id="7" creationId="{00000000-0000-0000-0000-000000000000}"/>
          </ac:spMkLst>
        </pc:spChg>
        <pc:spChg chg="mod">
          <ac:chgData name="Kerr Castle" userId="S::k.castle@qaa.ac.uk::e82a66c0-0917-42fe-9517-02330ba15e4f" providerId="AD" clId="Web-{D37AEC84-1E7B-2340-F246-E3E2B7078032}" dt="2023-05-02T14:51:17.007" v="0"/>
          <ac:spMkLst>
            <pc:docMk/>
            <pc:sldMasterMk cId="4225380399" sldId="2147483672"/>
            <ac:spMk id="12" creationId="{00000000-0000-0000-0000-000000000000}"/>
          </ac:spMkLst>
        </pc:spChg>
        <pc:picChg chg="mod">
          <ac:chgData name="Kerr Castle" userId="S::k.castle@qaa.ac.uk::e82a66c0-0917-42fe-9517-02330ba15e4f" providerId="AD" clId="Web-{D37AEC84-1E7B-2340-F246-E3E2B7078032}" dt="2023-05-02T14:51:17.007" v="0"/>
          <ac:picMkLst>
            <pc:docMk/>
            <pc:sldMasterMk cId="4225380399" sldId="2147483672"/>
            <ac:picMk id="8" creationId="{00000000-0000-0000-0000-000000000000}"/>
          </ac:picMkLst>
        </pc:picChg>
        <pc:picChg chg="mod">
          <ac:chgData name="Kerr Castle" userId="S::k.castle@qaa.ac.uk::e82a66c0-0917-42fe-9517-02330ba15e4f" providerId="AD" clId="Web-{D37AEC84-1E7B-2340-F246-E3E2B7078032}" dt="2023-05-02T14:51:17.007" v="0"/>
          <ac:picMkLst>
            <pc:docMk/>
            <pc:sldMasterMk cId="4225380399" sldId="2147483672"/>
            <ac:picMk id="10" creationId="{00000000-0000-0000-0000-000000000000}"/>
          </ac:picMkLst>
        </pc:picChg>
        <pc:cxnChg chg="mod">
          <ac:chgData name="Kerr Castle" userId="S::k.castle@qaa.ac.uk::e82a66c0-0917-42fe-9517-02330ba15e4f" providerId="AD" clId="Web-{D37AEC84-1E7B-2340-F246-E3E2B7078032}" dt="2023-05-02T14:51:17.007" v="0"/>
          <ac:cxnSpMkLst>
            <pc:docMk/>
            <pc:sldMasterMk cId="4225380399" sldId="2147483672"/>
            <ac:cxnSpMk id="9" creationId="{00000000-0000-0000-0000-000000000000}"/>
          </ac:cxnSpMkLst>
        </pc:cxnChg>
        <pc:sldLayoutChg chg="modSp">
          <pc:chgData name="Kerr Castle" userId="S::k.castle@qaa.ac.uk::e82a66c0-0917-42fe-9517-02330ba15e4f" providerId="AD" clId="Web-{D37AEC84-1E7B-2340-F246-E3E2B7078032}" dt="2023-05-02T14:51:17.007" v="0"/>
          <pc:sldLayoutMkLst>
            <pc:docMk/>
            <pc:sldMasterMk cId="4225380399" sldId="2147483672"/>
            <pc:sldLayoutMk cId="3084369231" sldId="2147483673"/>
          </pc:sldLayoutMkLst>
          <pc:spChg chg="mod">
            <ac:chgData name="Kerr Castle" userId="S::k.castle@qaa.ac.uk::e82a66c0-0917-42fe-9517-02330ba15e4f" providerId="AD" clId="Web-{D37AEC84-1E7B-2340-F246-E3E2B7078032}" dt="2023-05-02T14:51:17.007" v="0"/>
            <ac:spMkLst>
              <pc:docMk/>
              <pc:sldMasterMk cId="4225380399" sldId="2147483672"/>
              <pc:sldLayoutMk cId="3084369231" sldId="2147483673"/>
              <ac:spMk id="2" creationId="{00000000-0000-0000-0000-000000000000}"/>
            </ac:spMkLst>
          </pc:spChg>
          <pc:spChg chg="mod">
            <ac:chgData name="Kerr Castle" userId="S::k.castle@qaa.ac.uk::e82a66c0-0917-42fe-9517-02330ba15e4f" providerId="AD" clId="Web-{D37AEC84-1E7B-2340-F246-E3E2B7078032}" dt="2023-05-02T14:51:17.007" v="0"/>
            <ac:spMkLst>
              <pc:docMk/>
              <pc:sldMasterMk cId="4225380399" sldId="2147483672"/>
              <pc:sldLayoutMk cId="3084369231" sldId="2147483673"/>
              <ac:spMk id="3" creationId="{00000000-0000-0000-0000-000000000000}"/>
            </ac:spMkLst>
          </pc:spChg>
        </pc:sldLayoutChg>
        <pc:sldLayoutChg chg="modSp">
          <pc:chgData name="Kerr Castle" userId="S::k.castle@qaa.ac.uk::e82a66c0-0917-42fe-9517-02330ba15e4f" providerId="AD" clId="Web-{D37AEC84-1E7B-2340-F246-E3E2B7078032}" dt="2023-05-02T14:51:17.007" v="0"/>
          <pc:sldLayoutMkLst>
            <pc:docMk/>
            <pc:sldMasterMk cId="4225380399" sldId="2147483672"/>
            <pc:sldLayoutMk cId="2521142283" sldId="2147483675"/>
          </pc:sldLayoutMkLst>
          <pc:spChg chg="mod">
            <ac:chgData name="Kerr Castle" userId="S::k.castle@qaa.ac.uk::e82a66c0-0917-42fe-9517-02330ba15e4f" providerId="AD" clId="Web-{D37AEC84-1E7B-2340-F246-E3E2B7078032}" dt="2023-05-02T14:51:17.007" v="0"/>
            <ac:spMkLst>
              <pc:docMk/>
              <pc:sldMasterMk cId="4225380399" sldId="2147483672"/>
              <pc:sldLayoutMk cId="2521142283" sldId="2147483675"/>
              <ac:spMk id="2" creationId="{00000000-0000-0000-0000-000000000000}"/>
            </ac:spMkLst>
          </pc:spChg>
          <pc:spChg chg="mod">
            <ac:chgData name="Kerr Castle" userId="S::k.castle@qaa.ac.uk::e82a66c0-0917-42fe-9517-02330ba15e4f" providerId="AD" clId="Web-{D37AEC84-1E7B-2340-F246-E3E2B7078032}" dt="2023-05-02T14:51:17.007" v="0"/>
            <ac:spMkLst>
              <pc:docMk/>
              <pc:sldMasterMk cId="4225380399" sldId="2147483672"/>
              <pc:sldLayoutMk cId="2521142283" sldId="2147483675"/>
              <ac:spMk id="3" creationId="{00000000-0000-0000-0000-000000000000}"/>
            </ac:spMkLst>
          </pc:spChg>
        </pc:sldLayoutChg>
        <pc:sldLayoutChg chg="modSp">
          <pc:chgData name="Kerr Castle" userId="S::k.castle@qaa.ac.uk::e82a66c0-0917-42fe-9517-02330ba15e4f" providerId="AD" clId="Web-{D37AEC84-1E7B-2340-F246-E3E2B7078032}" dt="2023-05-02T14:51:17.007" v="0"/>
          <pc:sldLayoutMkLst>
            <pc:docMk/>
            <pc:sldMasterMk cId="4225380399" sldId="2147483672"/>
            <pc:sldLayoutMk cId="3293417823" sldId="2147483676"/>
          </pc:sldLayoutMkLst>
          <pc:spChg chg="mod">
            <ac:chgData name="Kerr Castle" userId="S::k.castle@qaa.ac.uk::e82a66c0-0917-42fe-9517-02330ba15e4f" providerId="AD" clId="Web-{D37AEC84-1E7B-2340-F246-E3E2B7078032}" dt="2023-05-02T14:51:17.007" v="0"/>
            <ac:spMkLst>
              <pc:docMk/>
              <pc:sldMasterMk cId="4225380399" sldId="2147483672"/>
              <pc:sldLayoutMk cId="3293417823" sldId="2147483676"/>
              <ac:spMk id="3" creationId="{00000000-0000-0000-0000-000000000000}"/>
            </ac:spMkLst>
          </pc:spChg>
          <pc:spChg chg="mod">
            <ac:chgData name="Kerr Castle" userId="S::k.castle@qaa.ac.uk::e82a66c0-0917-42fe-9517-02330ba15e4f" providerId="AD" clId="Web-{D37AEC84-1E7B-2340-F246-E3E2B7078032}" dt="2023-05-02T14:51:17.007" v="0"/>
            <ac:spMkLst>
              <pc:docMk/>
              <pc:sldMasterMk cId="4225380399" sldId="2147483672"/>
              <pc:sldLayoutMk cId="3293417823" sldId="2147483676"/>
              <ac:spMk id="4" creationId="{00000000-0000-0000-0000-000000000000}"/>
            </ac:spMkLst>
          </pc:spChg>
        </pc:sldLayoutChg>
        <pc:sldLayoutChg chg="modSp">
          <pc:chgData name="Kerr Castle" userId="S::k.castle@qaa.ac.uk::e82a66c0-0917-42fe-9517-02330ba15e4f" providerId="AD" clId="Web-{D37AEC84-1E7B-2340-F246-E3E2B7078032}" dt="2023-05-02T14:51:17.007" v="0"/>
          <pc:sldLayoutMkLst>
            <pc:docMk/>
            <pc:sldMasterMk cId="4225380399" sldId="2147483672"/>
            <pc:sldLayoutMk cId="1972016105" sldId="2147483677"/>
          </pc:sldLayoutMkLst>
          <pc:spChg chg="mod">
            <ac:chgData name="Kerr Castle" userId="S::k.castle@qaa.ac.uk::e82a66c0-0917-42fe-9517-02330ba15e4f" providerId="AD" clId="Web-{D37AEC84-1E7B-2340-F246-E3E2B7078032}" dt="2023-05-02T14:51:17.007" v="0"/>
            <ac:spMkLst>
              <pc:docMk/>
              <pc:sldMasterMk cId="4225380399" sldId="2147483672"/>
              <pc:sldLayoutMk cId="1972016105" sldId="2147483677"/>
              <ac:spMk id="3" creationId="{00000000-0000-0000-0000-000000000000}"/>
            </ac:spMkLst>
          </pc:spChg>
          <pc:spChg chg="mod">
            <ac:chgData name="Kerr Castle" userId="S::k.castle@qaa.ac.uk::e82a66c0-0917-42fe-9517-02330ba15e4f" providerId="AD" clId="Web-{D37AEC84-1E7B-2340-F246-E3E2B7078032}" dt="2023-05-02T14:51:17.007" v="0"/>
            <ac:spMkLst>
              <pc:docMk/>
              <pc:sldMasterMk cId="4225380399" sldId="2147483672"/>
              <pc:sldLayoutMk cId="1972016105" sldId="2147483677"/>
              <ac:spMk id="4" creationId="{00000000-0000-0000-0000-000000000000}"/>
            </ac:spMkLst>
          </pc:spChg>
          <pc:spChg chg="mod">
            <ac:chgData name="Kerr Castle" userId="S::k.castle@qaa.ac.uk::e82a66c0-0917-42fe-9517-02330ba15e4f" providerId="AD" clId="Web-{D37AEC84-1E7B-2340-F246-E3E2B7078032}" dt="2023-05-02T14:51:17.007" v="0"/>
            <ac:spMkLst>
              <pc:docMk/>
              <pc:sldMasterMk cId="4225380399" sldId="2147483672"/>
              <pc:sldLayoutMk cId="1972016105" sldId="2147483677"/>
              <ac:spMk id="5" creationId="{00000000-0000-0000-0000-000000000000}"/>
            </ac:spMkLst>
          </pc:spChg>
          <pc:spChg chg="mod">
            <ac:chgData name="Kerr Castle" userId="S::k.castle@qaa.ac.uk::e82a66c0-0917-42fe-9517-02330ba15e4f" providerId="AD" clId="Web-{D37AEC84-1E7B-2340-F246-E3E2B7078032}" dt="2023-05-02T14:51:17.007" v="0"/>
            <ac:spMkLst>
              <pc:docMk/>
              <pc:sldMasterMk cId="4225380399" sldId="2147483672"/>
              <pc:sldLayoutMk cId="1972016105" sldId="2147483677"/>
              <ac:spMk id="6" creationId="{00000000-0000-0000-0000-000000000000}"/>
            </ac:spMkLst>
          </pc:spChg>
        </pc:sldLayoutChg>
        <pc:sldLayoutChg chg="modSp">
          <pc:chgData name="Kerr Castle" userId="S::k.castle@qaa.ac.uk::e82a66c0-0917-42fe-9517-02330ba15e4f" providerId="AD" clId="Web-{D37AEC84-1E7B-2340-F246-E3E2B7078032}" dt="2023-05-02T14:51:17.007" v="0"/>
          <pc:sldLayoutMkLst>
            <pc:docMk/>
            <pc:sldMasterMk cId="4225380399" sldId="2147483672"/>
            <pc:sldLayoutMk cId="2122328298" sldId="2147483680"/>
          </pc:sldLayoutMkLst>
          <pc:spChg chg="mod">
            <ac:chgData name="Kerr Castle" userId="S::k.castle@qaa.ac.uk::e82a66c0-0917-42fe-9517-02330ba15e4f" providerId="AD" clId="Web-{D37AEC84-1E7B-2340-F246-E3E2B7078032}" dt="2023-05-02T14:51:17.007" v="0"/>
            <ac:spMkLst>
              <pc:docMk/>
              <pc:sldMasterMk cId="4225380399" sldId="2147483672"/>
              <pc:sldLayoutMk cId="2122328298" sldId="2147483680"/>
              <ac:spMk id="2" creationId="{00000000-0000-0000-0000-000000000000}"/>
            </ac:spMkLst>
          </pc:spChg>
          <pc:spChg chg="mod">
            <ac:chgData name="Kerr Castle" userId="S::k.castle@qaa.ac.uk::e82a66c0-0917-42fe-9517-02330ba15e4f" providerId="AD" clId="Web-{D37AEC84-1E7B-2340-F246-E3E2B7078032}" dt="2023-05-02T14:51:17.007" v="0"/>
            <ac:spMkLst>
              <pc:docMk/>
              <pc:sldMasterMk cId="4225380399" sldId="2147483672"/>
              <pc:sldLayoutMk cId="2122328298" sldId="2147483680"/>
              <ac:spMk id="3" creationId="{00000000-0000-0000-0000-000000000000}"/>
            </ac:spMkLst>
          </pc:spChg>
          <pc:spChg chg="mod">
            <ac:chgData name="Kerr Castle" userId="S::k.castle@qaa.ac.uk::e82a66c0-0917-42fe-9517-02330ba15e4f" providerId="AD" clId="Web-{D37AEC84-1E7B-2340-F246-E3E2B7078032}" dt="2023-05-02T14:51:17.007" v="0"/>
            <ac:spMkLst>
              <pc:docMk/>
              <pc:sldMasterMk cId="4225380399" sldId="2147483672"/>
              <pc:sldLayoutMk cId="2122328298" sldId="2147483680"/>
              <ac:spMk id="4" creationId="{00000000-0000-0000-0000-000000000000}"/>
            </ac:spMkLst>
          </pc:spChg>
        </pc:sldLayoutChg>
        <pc:sldLayoutChg chg="modSp">
          <pc:chgData name="Kerr Castle" userId="S::k.castle@qaa.ac.uk::e82a66c0-0917-42fe-9517-02330ba15e4f" providerId="AD" clId="Web-{D37AEC84-1E7B-2340-F246-E3E2B7078032}" dt="2023-05-02T14:51:17.007" v="0"/>
          <pc:sldLayoutMkLst>
            <pc:docMk/>
            <pc:sldMasterMk cId="4225380399" sldId="2147483672"/>
            <pc:sldLayoutMk cId="2747076442" sldId="2147483681"/>
          </pc:sldLayoutMkLst>
          <pc:spChg chg="mod">
            <ac:chgData name="Kerr Castle" userId="S::k.castle@qaa.ac.uk::e82a66c0-0917-42fe-9517-02330ba15e4f" providerId="AD" clId="Web-{D37AEC84-1E7B-2340-F246-E3E2B7078032}" dt="2023-05-02T14:51:17.007" v="0"/>
            <ac:spMkLst>
              <pc:docMk/>
              <pc:sldMasterMk cId="4225380399" sldId="2147483672"/>
              <pc:sldLayoutMk cId="2747076442" sldId="2147483681"/>
              <ac:spMk id="2" creationId="{00000000-0000-0000-0000-000000000000}"/>
            </ac:spMkLst>
          </pc:spChg>
          <pc:spChg chg="mod">
            <ac:chgData name="Kerr Castle" userId="S::k.castle@qaa.ac.uk::e82a66c0-0917-42fe-9517-02330ba15e4f" providerId="AD" clId="Web-{D37AEC84-1E7B-2340-F246-E3E2B7078032}" dt="2023-05-02T14:51:17.007" v="0"/>
            <ac:spMkLst>
              <pc:docMk/>
              <pc:sldMasterMk cId="4225380399" sldId="2147483672"/>
              <pc:sldLayoutMk cId="2747076442" sldId="2147483681"/>
              <ac:spMk id="3" creationId="{00000000-0000-0000-0000-000000000000}"/>
            </ac:spMkLst>
          </pc:spChg>
          <pc:spChg chg="mod">
            <ac:chgData name="Kerr Castle" userId="S::k.castle@qaa.ac.uk::e82a66c0-0917-42fe-9517-02330ba15e4f" providerId="AD" clId="Web-{D37AEC84-1E7B-2340-F246-E3E2B7078032}" dt="2023-05-02T14:51:17.007" v="0"/>
            <ac:spMkLst>
              <pc:docMk/>
              <pc:sldMasterMk cId="4225380399" sldId="2147483672"/>
              <pc:sldLayoutMk cId="2747076442" sldId="2147483681"/>
              <ac:spMk id="4" creationId="{00000000-0000-0000-0000-000000000000}"/>
            </ac:spMkLst>
          </pc:spChg>
        </pc:sldLayoutChg>
        <pc:sldLayoutChg chg="modSp">
          <pc:chgData name="Kerr Castle" userId="S::k.castle@qaa.ac.uk::e82a66c0-0917-42fe-9517-02330ba15e4f" providerId="AD" clId="Web-{D37AEC84-1E7B-2340-F246-E3E2B7078032}" dt="2023-05-02T14:51:17.007" v="0"/>
          <pc:sldLayoutMkLst>
            <pc:docMk/>
            <pc:sldMasterMk cId="4225380399" sldId="2147483672"/>
            <pc:sldLayoutMk cId="3265719974" sldId="2147483683"/>
          </pc:sldLayoutMkLst>
          <pc:spChg chg="mod">
            <ac:chgData name="Kerr Castle" userId="S::k.castle@qaa.ac.uk::e82a66c0-0917-42fe-9517-02330ba15e4f" providerId="AD" clId="Web-{D37AEC84-1E7B-2340-F246-E3E2B7078032}" dt="2023-05-02T14:51:17.007" v="0"/>
            <ac:spMkLst>
              <pc:docMk/>
              <pc:sldMasterMk cId="4225380399" sldId="2147483672"/>
              <pc:sldLayoutMk cId="3265719974" sldId="2147483683"/>
              <ac:spMk id="2" creationId="{00000000-0000-0000-0000-000000000000}"/>
            </ac:spMkLst>
          </pc:spChg>
          <pc:spChg chg="mod">
            <ac:chgData name="Kerr Castle" userId="S::k.castle@qaa.ac.uk::e82a66c0-0917-42fe-9517-02330ba15e4f" providerId="AD" clId="Web-{D37AEC84-1E7B-2340-F246-E3E2B7078032}" dt="2023-05-02T14:51:17.007" v="0"/>
            <ac:spMkLst>
              <pc:docMk/>
              <pc:sldMasterMk cId="4225380399" sldId="2147483672"/>
              <pc:sldLayoutMk cId="3265719974" sldId="2147483683"/>
              <ac:spMk id="3" creationId="{00000000-0000-0000-0000-000000000000}"/>
            </ac:spMkLst>
          </pc:spChg>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180944-55C8-44E9-81D8-7A9B27322AF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D6F4A83-709C-42C1-9AC7-5252BCE6E0FE}">
      <dgm:prSet/>
      <dgm:spPr/>
      <dgm:t>
        <a:bodyPr/>
        <a:lstStyle/>
        <a:p>
          <a:r>
            <a:rPr lang="en-GB"/>
            <a:t>1. We will be considering the application of micro models and tools, techniques and ideas that may be drawn upon to facilitate insight and learning. </a:t>
          </a:r>
          <a:br>
            <a:rPr lang="en-GB"/>
          </a:br>
          <a:endParaRPr lang="en-US"/>
        </a:p>
      </dgm:t>
    </dgm:pt>
    <dgm:pt modelId="{72A3DD6C-2740-4DFB-B8BA-7714391BB38B}" type="parTrans" cxnId="{2C53235F-F8E2-4352-8076-21ECBA645FA7}">
      <dgm:prSet/>
      <dgm:spPr/>
      <dgm:t>
        <a:bodyPr/>
        <a:lstStyle/>
        <a:p>
          <a:endParaRPr lang="en-US"/>
        </a:p>
      </dgm:t>
    </dgm:pt>
    <dgm:pt modelId="{157A1AF6-9BCC-4524-811B-23B91ED3BD75}" type="sibTrans" cxnId="{2C53235F-F8E2-4352-8076-21ECBA645FA7}">
      <dgm:prSet/>
      <dgm:spPr/>
      <dgm:t>
        <a:bodyPr/>
        <a:lstStyle/>
        <a:p>
          <a:endParaRPr lang="en-US"/>
        </a:p>
      </dgm:t>
    </dgm:pt>
    <dgm:pt modelId="{F5150DEA-1CB6-4EE2-A625-AB49F3B355B7}">
      <dgm:prSet/>
      <dgm:spPr/>
      <dgm:t>
        <a:bodyPr/>
        <a:lstStyle/>
        <a:p>
          <a:r>
            <a:rPr lang="en-GB"/>
            <a:t>2. An opportunity to consider these within context – including strategic action and outcome orientation will be offered.</a:t>
          </a:r>
          <a:br>
            <a:rPr lang="en-GB"/>
          </a:br>
          <a:endParaRPr lang="en-US"/>
        </a:p>
      </dgm:t>
    </dgm:pt>
    <dgm:pt modelId="{DCB067C1-21A6-4FF4-AB79-B0FCA23437B1}" type="parTrans" cxnId="{FE5DBC2E-AAA5-4D8F-B506-AB90776D0102}">
      <dgm:prSet/>
      <dgm:spPr/>
      <dgm:t>
        <a:bodyPr/>
        <a:lstStyle/>
        <a:p>
          <a:endParaRPr lang="en-US"/>
        </a:p>
      </dgm:t>
    </dgm:pt>
    <dgm:pt modelId="{445488A4-D992-42F6-AF0D-2420ACB5CA0F}" type="sibTrans" cxnId="{FE5DBC2E-AAA5-4D8F-B506-AB90776D0102}">
      <dgm:prSet/>
      <dgm:spPr/>
      <dgm:t>
        <a:bodyPr/>
        <a:lstStyle/>
        <a:p>
          <a:endParaRPr lang="en-US"/>
        </a:p>
      </dgm:t>
    </dgm:pt>
    <dgm:pt modelId="{C94B0696-D4F4-4319-8881-275704D49998}">
      <dgm:prSet/>
      <dgm:spPr/>
      <dgm:t>
        <a:bodyPr/>
        <a:lstStyle/>
        <a:p>
          <a:r>
            <a:rPr lang="en-GB"/>
            <a:t>3. An opportunity to reflect and consider how you may develop your “own” mentoring and coaching approach drawing upon experiences and learning so far…</a:t>
          </a:r>
          <a:endParaRPr lang="en-US"/>
        </a:p>
      </dgm:t>
    </dgm:pt>
    <dgm:pt modelId="{575356BC-6502-4EB7-9ED8-9E2966135032}" type="parTrans" cxnId="{49289CDB-2A4E-4584-BF17-B939B933F2DF}">
      <dgm:prSet/>
      <dgm:spPr/>
      <dgm:t>
        <a:bodyPr/>
        <a:lstStyle/>
        <a:p>
          <a:endParaRPr lang="en-US"/>
        </a:p>
      </dgm:t>
    </dgm:pt>
    <dgm:pt modelId="{B6A00C0F-741D-43FE-9C9B-15B4285EF637}" type="sibTrans" cxnId="{49289CDB-2A4E-4584-BF17-B939B933F2DF}">
      <dgm:prSet/>
      <dgm:spPr/>
      <dgm:t>
        <a:bodyPr/>
        <a:lstStyle/>
        <a:p>
          <a:endParaRPr lang="en-US"/>
        </a:p>
      </dgm:t>
    </dgm:pt>
    <dgm:pt modelId="{0F9C93C2-6C0D-4CEA-B4D4-B289AD3DA977}" type="pres">
      <dgm:prSet presAssocID="{E0180944-55C8-44E9-81D8-7A9B27322AFF}" presName="root" presStyleCnt="0">
        <dgm:presLayoutVars>
          <dgm:dir/>
          <dgm:resizeHandles val="exact"/>
        </dgm:presLayoutVars>
      </dgm:prSet>
      <dgm:spPr/>
    </dgm:pt>
    <dgm:pt modelId="{759D38B8-89DB-4003-A46F-B18648204756}" type="pres">
      <dgm:prSet presAssocID="{FD6F4A83-709C-42C1-9AC7-5252BCE6E0FE}" presName="compNode" presStyleCnt="0"/>
      <dgm:spPr/>
    </dgm:pt>
    <dgm:pt modelId="{3DA2E773-A68B-4498-8D2F-384543DE54E3}" type="pres">
      <dgm:prSet presAssocID="{FD6F4A83-709C-42C1-9AC7-5252BCE6E0FE}" presName="bgRect" presStyleLbl="bgShp" presStyleIdx="0" presStyleCnt="3"/>
      <dgm:spPr/>
    </dgm:pt>
    <dgm:pt modelId="{D7D4B940-3BBB-482D-83FA-9ED533DDFFA0}" type="pres">
      <dgm:prSet presAssocID="{FD6F4A83-709C-42C1-9AC7-5252BCE6E0F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Bulb and Gear"/>
        </a:ext>
      </dgm:extLst>
    </dgm:pt>
    <dgm:pt modelId="{04A242DB-3778-42CF-8972-D7CCF43E71E0}" type="pres">
      <dgm:prSet presAssocID="{FD6F4A83-709C-42C1-9AC7-5252BCE6E0FE}" presName="spaceRect" presStyleCnt="0"/>
      <dgm:spPr/>
    </dgm:pt>
    <dgm:pt modelId="{B75430FA-9E9F-4277-9DA1-D703DA16D53F}" type="pres">
      <dgm:prSet presAssocID="{FD6F4A83-709C-42C1-9AC7-5252BCE6E0FE}" presName="parTx" presStyleLbl="revTx" presStyleIdx="0" presStyleCnt="3">
        <dgm:presLayoutVars>
          <dgm:chMax val="0"/>
          <dgm:chPref val="0"/>
        </dgm:presLayoutVars>
      </dgm:prSet>
      <dgm:spPr/>
    </dgm:pt>
    <dgm:pt modelId="{03A91C9B-1B97-4F00-B709-3A4F4C0DC6B8}" type="pres">
      <dgm:prSet presAssocID="{157A1AF6-9BCC-4524-811B-23B91ED3BD75}" presName="sibTrans" presStyleCnt="0"/>
      <dgm:spPr/>
    </dgm:pt>
    <dgm:pt modelId="{1723AA19-F3D3-4792-835A-A61AFC97EA7E}" type="pres">
      <dgm:prSet presAssocID="{F5150DEA-1CB6-4EE2-A625-AB49F3B355B7}" presName="compNode" presStyleCnt="0"/>
      <dgm:spPr/>
    </dgm:pt>
    <dgm:pt modelId="{D01F39ED-8A03-4FC9-BBB8-5440EE2AAD91}" type="pres">
      <dgm:prSet presAssocID="{F5150DEA-1CB6-4EE2-A625-AB49F3B355B7}" presName="bgRect" presStyleLbl="bgShp" presStyleIdx="1" presStyleCnt="3"/>
      <dgm:spPr/>
    </dgm:pt>
    <dgm:pt modelId="{226F8149-0ECA-4037-92B7-C052144B7E91}" type="pres">
      <dgm:prSet presAssocID="{F5150DEA-1CB6-4EE2-A625-AB49F3B355B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ybook"/>
        </a:ext>
      </dgm:extLst>
    </dgm:pt>
    <dgm:pt modelId="{81589EA1-7AB8-4E1F-B3E4-BFEBF614D92D}" type="pres">
      <dgm:prSet presAssocID="{F5150DEA-1CB6-4EE2-A625-AB49F3B355B7}" presName="spaceRect" presStyleCnt="0"/>
      <dgm:spPr/>
    </dgm:pt>
    <dgm:pt modelId="{BCC81466-33BF-4E8D-BB1E-2032365F395B}" type="pres">
      <dgm:prSet presAssocID="{F5150DEA-1CB6-4EE2-A625-AB49F3B355B7}" presName="parTx" presStyleLbl="revTx" presStyleIdx="1" presStyleCnt="3">
        <dgm:presLayoutVars>
          <dgm:chMax val="0"/>
          <dgm:chPref val="0"/>
        </dgm:presLayoutVars>
      </dgm:prSet>
      <dgm:spPr/>
    </dgm:pt>
    <dgm:pt modelId="{36F44B93-50FD-4E28-A95A-E495753C2BF4}" type="pres">
      <dgm:prSet presAssocID="{445488A4-D992-42F6-AF0D-2420ACB5CA0F}" presName="sibTrans" presStyleCnt="0"/>
      <dgm:spPr/>
    </dgm:pt>
    <dgm:pt modelId="{174D7991-781F-487B-9E49-38ADE4A0B5D1}" type="pres">
      <dgm:prSet presAssocID="{C94B0696-D4F4-4319-8881-275704D49998}" presName="compNode" presStyleCnt="0"/>
      <dgm:spPr/>
    </dgm:pt>
    <dgm:pt modelId="{9D35201D-B7EE-42E2-BEB1-6DB3CBD2CBA4}" type="pres">
      <dgm:prSet presAssocID="{C94B0696-D4F4-4319-8881-275704D49998}" presName="bgRect" presStyleLbl="bgShp" presStyleIdx="2" presStyleCnt="3"/>
      <dgm:spPr/>
    </dgm:pt>
    <dgm:pt modelId="{B622C4AE-2B7C-44E9-8860-91F7F8C0D950}" type="pres">
      <dgm:prSet presAssocID="{C94B0696-D4F4-4319-8881-275704D4999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A7756A12-8435-4E0A-9488-584A67F274DF}" type="pres">
      <dgm:prSet presAssocID="{C94B0696-D4F4-4319-8881-275704D49998}" presName="spaceRect" presStyleCnt="0"/>
      <dgm:spPr/>
    </dgm:pt>
    <dgm:pt modelId="{9CEEA010-C648-49FB-AAF8-4759CD070265}" type="pres">
      <dgm:prSet presAssocID="{C94B0696-D4F4-4319-8881-275704D49998}" presName="parTx" presStyleLbl="revTx" presStyleIdx="2" presStyleCnt="3">
        <dgm:presLayoutVars>
          <dgm:chMax val="0"/>
          <dgm:chPref val="0"/>
        </dgm:presLayoutVars>
      </dgm:prSet>
      <dgm:spPr/>
    </dgm:pt>
  </dgm:ptLst>
  <dgm:cxnLst>
    <dgm:cxn modelId="{E716FB0D-0C21-40FD-99E8-BB59C46EB21E}" type="presOf" srcId="{F5150DEA-1CB6-4EE2-A625-AB49F3B355B7}" destId="{BCC81466-33BF-4E8D-BB1E-2032365F395B}" srcOrd="0" destOrd="0" presId="urn:microsoft.com/office/officeart/2018/2/layout/IconVerticalSolidList"/>
    <dgm:cxn modelId="{FE5DBC2E-AAA5-4D8F-B506-AB90776D0102}" srcId="{E0180944-55C8-44E9-81D8-7A9B27322AFF}" destId="{F5150DEA-1CB6-4EE2-A625-AB49F3B355B7}" srcOrd="1" destOrd="0" parTransId="{DCB067C1-21A6-4FF4-AB79-B0FCA23437B1}" sibTransId="{445488A4-D992-42F6-AF0D-2420ACB5CA0F}"/>
    <dgm:cxn modelId="{2C53235F-F8E2-4352-8076-21ECBA645FA7}" srcId="{E0180944-55C8-44E9-81D8-7A9B27322AFF}" destId="{FD6F4A83-709C-42C1-9AC7-5252BCE6E0FE}" srcOrd="0" destOrd="0" parTransId="{72A3DD6C-2740-4DFB-B8BA-7714391BB38B}" sibTransId="{157A1AF6-9BCC-4524-811B-23B91ED3BD75}"/>
    <dgm:cxn modelId="{BA637D8A-14FE-41E0-9A03-33C957B75A29}" type="presOf" srcId="{E0180944-55C8-44E9-81D8-7A9B27322AFF}" destId="{0F9C93C2-6C0D-4CEA-B4D4-B289AD3DA977}" srcOrd="0" destOrd="0" presId="urn:microsoft.com/office/officeart/2018/2/layout/IconVerticalSolidList"/>
    <dgm:cxn modelId="{4E60CF96-2883-4C0C-9343-0541A04521D9}" type="presOf" srcId="{C94B0696-D4F4-4319-8881-275704D49998}" destId="{9CEEA010-C648-49FB-AAF8-4759CD070265}" srcOrd="0" destOrd="0" presId="urn:microsoft.com/office/officeart/2018/2/layout/IconVerticalSolidList"/>
    <dgm:cxn modelId="{616907DB-2934-4F17-BB7C-D07A7FFB7D76}" type="presOf" srcId="{FD6F4A83-709C-42C1-9AC7-5252BCE6E0FE}" destId="{B75430FA-9E9F-4277-9DA1-D703DA16D53F}" srcOrd="0" destOrd="0" presId="urn:microsoft.com/office/officeart/2018/2/layout/IconVerticalSolidList"/>
    <dgm:cxn modelId="{49289CDB-2A4E-4584-BF17-B939B933F2DF}" srcId="{E0180944-55C8-44E9-81D8-7A9B27322AFF}" destId="{C94B0696-D4F4-4319-8881-275704D49998}" srcOrd="2" destOrd="0" parTransId="{575356BC-6502-4EB7-9ED8-9E2966135032}" sibTransId="{B6A00C0F-741D-43FE-9C9B-15B4285EF637}"/>
    <dgm:cxn modelId="{5FACED48-5D5C-4D82-B211-BD73F3782374}" type="presParOf" srcId="{0F9C93C2-6C0D-4CEA-B4D4-B289AD3DA977}" destId="{759D38B8-89DB-4003-A46F-B18648204756}" srcOrd="0" destOrd="0" presId="urn:microsoft.com/office/officeart/2018/2/layout/IconVerticalSolidList"/>
    <dgm:cxn modelId="{70439AAC-680D-4EF0-833B-A6A6871A6ED4}" type="presParOf" srcId="{759D38B8-89DB-4003-A46F-B18648204756}" destId="{3DA2E773-A68B-4498-8D2F-384543DE54E3}" srcOrd="0" destOrd="0" presId="urn:microsoft.com/office/officeart/2018/2/layout/IconVerticalSolidList"/>
    <dgm:cxn modelId="{6196FDD0-F268-462E-ADF2-425FD09E79AB}" type="presParOf" srcId="{759D38B8-89DB-4003-A46F-B18648204756}" destId="{D7D4B940-3BBB-482D-83FA-9ED533DDFFA0}" srcOrd="1" destOrd="0" presId="urn:microsoft.com/office/officeart/2018/2/layout/IconVerticalSolidList"/>
    <dgm:cxn modelId="{57F3B3F0-06BD-4EBA-9B58-8E73E1F73976}" type="presParOf" srcId="{759D38B8-89DB-4003-A46F-B18648204756}" destId="{04A242DB-3778-42CF-8972-D7CCF43E71E0}" srcOrd="2" destOrd="0" presId="urn:microsoft.com/office/officeart/2018/2/layout/IconVerticalSolidList"/>
    <dgm:cxn modelId="{9375C6FA-E6E6-44CF-8CE7-6ED59A09D784}" type="presParOf" srcId="{759D38B8-89DB-4003-A46F-B18648204756}" destId="{B75430FA-9E9F-4277-9DA1-D703DA16D53F}" srcOrd="3" destOrd="0" presId="urn:microsoft.com/office/officeart/2018/2/layout/IconVerticalSolidList"/>
    <dgm:cxn modelId="{B3688CFF-801C-4606-A868-E8D2D9B15814}" type="presParOf" srcId="{0F9C93C2-6C0D-4CEA-B4D4-B289AD3DA977}" destId="{03A91C9B-1B97-4F00-B709-3A4F4C0DC6B8}" srcOrd="1" destOrd="0" presId="urn:microsoft.com/office/officeart/2018/2/layout/IconVerticalSolidList"/>
    <dgm:cxn modelId="{458ABD12-38FC-44B3-B22C-259A0C13A0C4}" type="presParOf" srcId="{0F9C93C2-6C0D-4CEA-B4D4-B289AD3DA977}" destId="{1723AA19-F3D3-4792-835A-A61AFC97EA7E}" srcOrd="2" destOrd="0" presId="urn:microsoft.com/office/officeart/2018/2/layout/IconVerticalSolidList"/>
    <dgm:cxn modelId="{A67450E8-142C-4F90-BE85-338E887B379D}" type="presParOf" srcId="{1723AA19-F3D3-4792-835A-A61AFC97EA7E}" destId="{D01F39ED-8A03-4FC9-BBB8-5440EE2AAD91}" srcOrd="0" destOrd="0" presId="urn:microsoft.com/office/officeart/2018/2/layout/IconVerticalSolidList"/>
    <dgm:cxn modelId="{65A49931-BE64-4B1E-AE5B-AAAE87809B05}" type="presParOf" srcId="{1723AA19-F3D3-4792-835A-A61AFC97EA7E}" destId="{226F8149-0ECA-4037-92B7-C052144B7E91}" srcOrd="1" destOrd="0" presId="urn:microsoft.com/office/officeart/2018/2/layout/IconVerticalSolidList"/>
    <dgm:cxn modelId="{59F03447-33A6-4B52-B25E-FB74F8EFAD6A}" type="presParOf" srcId="{1723AA19-F3D3-4792-835A-A61AFC97EA7E}" destId="{81589EA1-7AB8-4E1F-B3E4-BFEBF614D92D}" srcOrd="2" destOrd="0" presId="urn:microsoft.com/office/officeart/2018/2/layout/IconVerticalSolidList"/>
    <dgm:cxn modelId="{6471AA65-80E1-4D1E-9AB8-555F1AC7E3F2}" type="presParOf" srcId="{1723AA19-F3D3-4792-835A-A61AFC97EA7E}" destId="{BCC81466-33BF-4E8D-BB1E-2032365F395B}" srcOrd="3" destOrd="0" presId="urn:microsoft.com/office/officeart/2018/2/layout/IconVerticalSolidList"/>
    <dgm:cxn modelId="{8793FA21-7B46-4042-850F-4C87FB4C86AC}" type="presParOf" srcId="{0F9C93C2-6C0D-4CEA-B4D4-B289AD3DA977}" destId="{36F44B93-50FD-4E28-A95A-E495753C2BF4}" srcOrd="3" destOrd="0" presId="urn:microsoft.com/office/officeart/2018/2/layout/IconVerticalSolidList"/>
    <dgm:cxn modelId="{943F004B-C975-4418-87FE-7F37F1760E56}" type="presParOf" srcId="{0F9C93C2-6C0D-4CEA-B4D4-B289AD3DA977}" destId="{174D7991-781F-487B-9E49-38ADE4A0B5D1}" srcOrd="4" destOrd="0" presId="urn:microsoft.com/office/officeart/2018/2/layout/IconVerticalSolidList"/>
    <dgm:cxn modelId="{5AE279C8-BEEF-4D84-B86A-0991672EDF0D}" type="presParOf" srcId="{174D7991-781F-487B-9E49-38ADE4A0B5D1}" destId="{9D35201D-B7EE-42E2-BEB1-6DB3CBD2CBA4}" srcOrd="0" destOrd="0" presId="urn:microsoft.com/office/officeart/2018/2/layout/IconVerticalSolidList"/>
    <dgm:cxn modelId="{1E57BC95-E9AE-4FCF-BA80-BE5487FDD2D8}" type="presParOf" srcId="{174D7991-781F-487B-9E49-38ADE4A0B5D1}" destId="{B622C4AE-2B7C-44E9-8860-91F7F8C0D950}" srcOrd="1" destOrd="0" presId="urn:microsoft.com/office/officeart/2018/2/layout/IconVerticalSolidList"/>
    <dgm:cxn modelId="{709FDEE4-3554-4320-AFE7-EB7962D9F7E7}" type="presParOf" srcId="{174D7991-781F-487B-9E49-38ADE4A0B5D1}" destId="{A7756A12-8435-4E0A-9488-584A67F274DF}" srcOrd="2" destOrd="0" presId="urn:microsoft.com/office/officeart/2018/2/layout/IconVerticalSolidList"/>
    <dgm:cxn modelId="{58FA4FC9-3915-465C-867E-5361A76C8935}" type="presParOf" srcId="{174D7991-781F-487B-9E49-38ADE4A0B5D1}" destId="{9CEEA010-C648-49FB-AAF8-4759CD07026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C149F6-6205-41DE-A63F-41075F62829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030B16F-5875-4127-BF80-C09A4F4B6718}">
      <dgm:prSet/>
      <dgm:spPr/>
      <dgm:t>
        <a:bodyPr/>
        <a:lstStyle/>
        <a:p>
          <a:pPr rtl="0"/>
          <a:r>
            <a:rPr lang="en-GB" dirty="0"/>
            <a:t>Previously</a:t>
          </a:r>
          <a:r>
            <a:rPr lang="en-GB" dirty="0">
              <a:latin typeface="Calibri"/>
            </a:rPr>
            <a:t>,</a:t>
          </a:r>
          <a:r>
            <a:rPr lang="en-GB" dirty="0"/>
            <a:t> we have explored the holistic nature of mentoring and </a:t>
          </a:r>
          <a:r>
            <a:rPr lang="en-GB" dirty="0">
              <a:latin typeface="Calibri"/>
            </a:rPr>
            <a:t>coaching - a self-determined</a:t>
          </a:r>
          <a:r>
            <a:rPr lang="en-GB" dirty="0"/>
            <a:t> and enabling approach to learning and development</a:t>
          </a:r>
          <a:r>
            <a:rPr lang="en-GB" dirty="0">
              <a:latin typeface="Calibri"/>
            </a:rPr>
            <a:t>. A</a:t>
          </a:r>
          <a:r>
            <a:rPr lang="en-GB" dirty="0"/>
            <a:t> crucial aspect of successful mentoring is sharing </a:t>
          </a:r>
          <a:r>
            <a:rPr lang="en-GB" dirty="0">
              <a:latin typeface="Calibri"/>
            </a:rPr>
            <a:t>inside</a:t>
          </a:r>
          <a:r>
            <a:rPr lang="en-GB" dirty="0"/>
            <a:t> knowledge</a:t>
          </a:r>
          <a:br>
            <a:rPr lang="en-GB" dirty="0"/>
          </a:br>
          <a:endParaRPr lang="en-US" dirty="0"/>
        </a:p>
      </dgm:t>
    </dgm:pt>
    <dgm:pt modelId="{8BB42CC8-5FC3-4E51-A3D4-F3E9B3F2CBC6}" type="parTrans" cxnId="{8956C78F-21F2-4CAA-A499-F0677A50571A}">
      <dgm:prSet/>
      <dgm:spPr/>
      <dgm:t>
        <a:bodyPr/>
        <a:lstStyle/>
        <a:p>
          <a:endParaRPr lang="en-US"/>
        </a:p>
      </dgm:t>
    </dgm:pt>
    <dgm:pt modelId="{31109F8D-03BC-4328-B240-385D473F8BFB}" type="sibTrans" cxnId="{8956C78F-21F2-4CAA-A499-F0677A50571A}">
      <dgm:prSet/>
      <dgm:spPr/>
      <dgm:t>
        <a:bodyPr/>
        <a:lstStyle/>
        <a:p>
          <a:endParaRPr lang="en-US"/>
        </a:p>
      </dgm:t>
    </dgm:pt>
    <dgm:pt modelId="{727EC424-2A4D-43D0-ACD6-BF2B461A46BB}">
      <dgm:prSet/>
      <dgm:spPr/>
      <dgm:t>
        <a:bodyPr/>
        <a:lstStyle/>
        <a:p>
          <a:pPr rtl="0"/>
          <a:r>
            <a:rPr lang="en-GB" dirty="0"/>
            <a:t>This limits the applicability </a:t>
          </a:r>
          <a:r>
            <a:rPr lang="en-GB" dirty="0">
              <a:latin typeface="Calibri"/>
            </a:rPr>
            <a:t>of</a:t>
          </a:r>
          <a:r>
            <a:rPr lang="en-GB" dirty="0"/>
            <a:t> </a:t>
          </a:r>
          <a:r>
            <a:rPr lang="en-GB" dirty="0">
              <a:latin typeface="Calibri"/>
            </a:rPr>
            <a:t>models. Whilst</a:t>
          </a:r>
          <a:r>
            <a:rPr lang="en-GB" dirty="0"/>
            <a:t> they can provide a “guide” for the novice mentor/coach</a:t>
          </a:r>
          <a:r>
            <a:rPr lang="en-GB" dirty="0">
              <a:latin typeface="Calibri"/>
            </a:rPr>
            <a:t>,</a:t>
          </a:r>
          <a:r>
            <a:rPr lang="en-GB" dirty="0"/>
            <a:t> they are too restrictive for more developed mentoring that is </a:t>
          </a:r>
          <a:r>
            <a:rPr lang="en-GB" dirty="0">
              <a:latin typeface="Calibri"/>
            </a:rPr>
            <a:t>heutogical</a:t>
          </a:r>
          <a:r>
            <a:rPr lang="en-GB" dirty="0"/>
            <a:t> and holistic</a:t>
          </a:r>
          <a:br>
            <a:rPr lang="en-GB" dirty="0"/>
          </a:br>
          <a:endParaRPr lang="en-US" dirty="0"/>
        </a:p>
      </dgm:t>
    </dgm:pt>
    <dgm:pt modelId="{51E766CB-77B9-488E-928C-737A4147FB5F}" type="parTrans" cxnId="{35F5660D-7E8B-42E0-AA18-D3E4CC5FCCC3}">
      <dgm:prSet/>
      <dgm:spPr/>
      <dgm:t>
        <a:bodyPr/>
        <a:lstStyle/>
        <a:p>
          <a:endParaRPr lang="en-US"/>
        </a:p>
      </dgm:t>
    </dgm:pt>
    <dgm:pt modelId="{6DAA0970-B1A3-4A5C-A562-EFED31397816}" type="sibTrans" cxnId="{35F5660D-7E8B-42E0-AA18-D3E4CC5FCCC3}">
      <dgm:prSet/>
      <dgm:spPr/>
      <dgm:t>
        <a:bodyPr/>
        <a:lstStyle/>
        <a:p>
          <a:endParaRPr lang="en-US"/>
        </a:p>
      </dgm:t>
    </dgm:pt>
    <dgm:pt modelId="{B53E26B9-0F0B-44F0-A3F1-7102F913D149}">
      <dgm:prSet/>
      <dgm:spPr/>
      <dgm:t>
        <a:bodyPr/>
        <a:lstStyle/>
        <a:p>
          <a:r>
            <a:rPr lang="en-GB" dirty="0"/>
            <a:t>However</a:t>
          </a:r>
          <a:r>
            <a:rPr lang="en-GB" dirty="0">
              <a:latin typeface="Calibri"/>
            </a:rPr>
            <a:t>,</a:t>
          </a:r>
          <a:r>
            <a:rPr lang="en-GB" dirty="0"/>
            <a:t> they are a </a:t>
          </a:r>
          <a:r>
            <a:rPr lang="en-GB" b="1" dirty="0"/>
            <a:t>starting</a:t>
          </a:r>
          <a:r>
            <a:rPr lang="en-GB" dirty="0"/>
            <a:t> point</a:t>
          </a:r>
          <a:endParaRPr lang="en-US" dirty="0"/>
        </a:p>
      </dgm:t>
    </dgm:pt>
    <dgm:pt modelId="{D34413F0-3D35-4A1F-91F1-1DC86CD42D50}" type="parTrans" cxnId="{9CE491B9-AC54-4910-A518-FBAFA5E923A8}">
      <dgm:prSet/>
      <dgm:spPr/>
      <dgm:t>
        <a:bodyPr/>
        <a:lstStyle/>
        <a:p>
          <a:endParaRPr lang="en-US"/>
        </a:p>
      </dgm:t>
    </dgm:pt>
    <dgm:pt modelId="{CC45267A-D537-495F-BDD7-41C670E8F4FB}" type="sibTrans" cxnId="{9CE491B9-AC54-4910-A518-FBAFA5E923A8}">
      <dgm:prSet/>
      <dgm:spPr/>
      <dgm:t>
        <a:bodyPr/>
        <a:lstStyle/>
        <a:p>
          <a:endParaRPr lang="en-US"/>
        </a:p>
      </dgm:t>
    </dgm:pt>
    <dgm:pt modelId="{65A0E581-CFB4-4D19-9B0E-21FC7AD6F512}" type="pres">
      <dgm:prSet presAssocID="{B1C149F6-6205-41DE-A63F-41075F628290}" presName="linear" presStyleCnt="0">
        <dgm:presLayoutVars>
          <dgm:animLvl val="lvl"/>
          <dgm:resizeHandles val="exact"/>
        </dgm:presLayoutVars>
      </dgm:prSet>
      <dgm:spPr/>
    </dgm:pt>
    <dgm:pt modelId="{CB9CAAE8-D116-4AE0-A30D-A67C243E1C04}" type="pres">
      <dgm:prSet presAssocID="{2030B16F-5875-4127-BF80-C09A4F4B6718}" presName="parentText" presStyleLbl="node1" presStyleIdx="0" presStyleCnt="3">
        <dgm:presLayoutVars>
          <dgm:chMax val="0"/>
          <dgm:bulletEnabled val="1"/>
        </dgm:presLayoutVars>
      </dgm:prSet>
      <dgm:spPr/>
    </dgm:pt>
    <dgm:pt modelId="{9D1A392A-6A22-4483-BDEC-A7FD0FDD1125}" type="pres">
      <dgm:prSet presAssocID="{31109F8D-03BC-4328-B240-385D473F8BFB}" presName="spacer" presStyleCnt="0"/>
      <dgm:spPr/>
    </dgm:pt>
    <dgm:pt modelId="{45A4C56F-B48E-4922-AE7D-E707449595C3}" type="pres">
      <dgm:prSet presAssocID="{727EC424-2A4D-43D0-ACD6-BF2B461A46BB}" presName="parentText" presStyleLbl="node1" presStyleIdx="1" presStyleCnt="3">
        <dgm:presLayoutVars>
          <dgm:chMax val="0"/>
          <dgm:bulletEnabled val="1"/>
        </dgm:presLayoutVars>
      </dgm:prSet>
      <dgm:spPr/>
    </dgm:pt>
    <dgm:pt modelId="{F850A3C5-9556-462F-B3FF-727AC6F4E4A3}" type="pres">
      <dgm:prSet presAssocID="{6DAA0970-B1A3-4A5C-A562-EFED31397816}" presName="spacer" presStyleCnt="0"/>
      <dgm:spPr/>
    </dgm:pt>
    <dgm:pt modelId="{17E6C39A-1E63-4430-BFE2-13A2128519A9}" type="pres">
      <dgm:prSet presAssocID="{B53E26B9-0F0B-44F0-A3F1-7102F913D149}" presName="parentText" presStyleLbl="node1" presStyleIdx="2" presStyleCnt="3">
        <dgm:presLayoutVars>
          <dgm:chMax val="0"/>
          <dgm:bulletEnabled val="1"/>
        </dgm:presLayoutVars>
      </dgm:prSet>
      <dgm:spPr/>
    </dgm:pt>
  </dgm:ptLst>
  <dgm:cxnLst>
    <dgm:cxn modelId="{35F5660D-7E8B-42E0-AA18-D3E4CC5FCCC3}" srcId="{B1C149F6-6205-41DE-A63F-41075F628290}" destId="{727EC424-2A4D-43D0-ACD6-BF2B461A46BB}" srcOrd="1" destOrd="0" parTransId="{51E766CB-77B9-488E-928C-737A4147FB5F}" sibTransId="{6DAA0970-B1A3-4A5C-A562-EFED31397816}"/>
    <dgm:cxn modelId="{EFE0BA29-1286-4C02-8678-4EE7D9902D48}" type="presOf" srcId="{B53E26B9-0F0B-44F0-A3F1-7102F913D149}" destId="{17E6C39A-1E63-4430-BFE2-13A2128519A9}" srcOrd="0" destOrd="0" presId="urn:microsoft.com/office/officeart/2005/8/layout/vList2"/>
    <dgm:cxn modelId="{0D63E53A-7989-45BC-9A0D-50DF168F32DF}" type="presOf" srcId="{2030B16F-5875-4127-BF80-C09A4F4B6718}" destId="{CB9CAAE8-D116-4AE0-A30D-A67C243E1C04}" srcOrd="0" destOrd="0" presId="urn:microsoft.com/office/officeart/2005/8/layout/vList2"/>
    <dgm:cxn modelId="{4D7B8F6A-4355-401A-BA01-3AC9612A7DB2}" type="presOf" srcId="{727EC424-2A4D-43D0-ACD6-BF2B461A46BB}" destId="{45A4C56F-B48E-4922-AE7D-E707449595C3}" srcOrd="0" destOrd="0" presId="urn:microsoft.com/office/officeart/2005/8/layout/vList2"/>
    <dgm:cxn modelId="{8956C78F-21F2-4CAA-A499-F0677A50571A}" srcId="{B1C149F6-6205-41DE-A63F-41075F628290}" destId="{2030B16F-5875-4127-BF80-C09A4F4B6718}" srcOrd="0" destOrd="0" parTransId="{8BB42CC8-5FC3-4E51-A3D4-F3E9B3F2CBC6}" sibTransId="{31109F8D-03BC-4328-B240-385D473F8BFB}"/>
    <dgm:cxn modelId="{9CE491B9-AC54-4910-A518-FBAFA5E923A8}" srcId="{B1C149F6-6205-41DE-A63F-41075F628290}" destId="{B53E26B9-0F0B-44F0-A3F1-7102F913D149}" srcOrd="2" destOrd="0" parTransId="{D34413F0-3D35-4A1F-91F1-1DC86CD42D50}" sibTransId="{CC45267A-D537-495F-BDD7-41C670E8F4FB}"/>
    <dgm:cxn modelId="{1CF974BC-6CF2-418D-9AE3-57C31695B570}" type="presOf" srcId="{B1C149F6-6205-41DE-A63F-41075F628290}" destId="{65A0E581-CFB4-4D19-9B0E-21FC7AD6F512}" srcOrd="0" destOrd="0" presId="urn:microsoft.com/office/officeart/2005/8/layout/vList2"/>
    <dgm:cxn modelId="{12893F40-AB4C-4B61-A89D-A2CC57F550F6}" type="presParOf" srcId="{65A0E581-CFB4-4D19-9B0E-21FC7AD6F512}" destId="{CB9CAAE8-D116-4AE0-A30D-A67C243E1C04}" srcOrd="0" destOrd="0" presId="urn:microsoft.com/office/officeart/2005/8/layout/vList2"/>
    <dgm:cxn modelId="{37766DCC-2901-494B-90A1-B1E23D6B57B0}" type="presParOf" srcId="{65A0E581-CFB4-4D19-9B0E-21FC7AD6F512}" destId="{9D1A392A-6A22-4483-BDEC-A7FD0FDD1125}" srcOrd="1" destOrd="0" presId="urn:microsoft.com/office/officeart/2005/8/layout/vList2"/>
    <dgm:cxn modelId="{7B404D66-755B-4C4D-B051-9A0F75730587}" type="presParOf" srcId="{65A0E581-CFB4-4D19-9B0E-21FC7AD6F512}" destId="{45A4C56F-B48E-4922-AE7D-E707449595C3}" srcOrd="2" destOrd="0" presId="urn:microsoft.com/office/officeart/2005/8/layout/vList2"/>
    <dgm:cxn modelId="{D9037F86-82A7-4E4A-8B4A-95EFF65E1767}" type="presParOf" srcId="{65A0E581-CFB4-4D19-9B0E-21FC7AD6F512}" destId="{F850A3C5-9556-462F-B3FF-727AC6F4E4A3}" srcOrd="3" destOrd="0" presId="urn:microsoft.com/office/officeart/2005/8/layout/vList2"/>
    <dgm:cxn modelId="{2A417D49-D8F4-40A7-AC82-7C6A86494E22}" type="presParOf" srcId="{65A0E581-CFB4-4D19-9B0E-21FC7AD6F512}" destId="{17E6C39A-1E63-4430-BFE2-13A2128519A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1B05FD-53E7-4639-B688-ADFD88A82C7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7CB31B3-FB95-419E-A5F7-01BC42E54F21}">
      <dgm:prSet/>
      <dgm:spPr/>
      <dgm:t>
        <a:bodyPr/>
        <a:lstStyle/>
        <a:p>
          <a:r>
            <a:rPr lang="en-GB" dirty="0"/>
            <a:t>Consider the </a:t>
          </a:r>
          <a:r>
            <a:rPr lang="en-GB" dirty="0">
              <a:latin typeface="Calibri"/>
            </a:rPr>
            <a:t>5C’s</a:t>
          </a:r>
          <a:r>
            <a:rPr lang="en-GB" dirty="0"/>
            <a:t> model</a:t>
          </a:r>
          <a:br>
            <a:rPr lang="en-GB" dirty="0"/>
          </a:br>
          <a:endParaRPr lang="en-US" dirty="0"/>
        </a:p>
      </dgm:t>
    </dgm:pt>
    <dgm:pt modelId="{AE76993B-7CD0-49A1-9703-F00F22709F41}" type="parTrans" cxnId="{66ED2C51-A985-40EC-8A0D-9E6BBC7BEECA}">
      <dgm:prSet/>
      <dgm:spPr/>
      <dgm:t>
        <a:bodyPr/>
        <a:lstStyle/>
        <a:p>
          <a:endParaRPr lang="en-US"/>
        </a:p>
      </dgm:t>
    </dgm:pt>
    <dgm:pt modelId="{46BFDCDE-098E-4E66-8B9C-E6099649367A}" type="sibTrans" cxnId="{66ED2C51-A985-40EC-8A0D-9E6BBC7BEECA}">
      <dgm:prSet/>
      <dgm:spPr/>
      <dgm:t>
        <a:bodyPr/>
        <a:lstStyle/>
        <a:p>
          <a:endParaRPr lang="en-US"/>
        </a:p>
      </dgm:t>
    </dgm:pt>
    <dgm:pt modelId="{7AD4A5E6-3DE6-4069-A6AE-9C7EDE23F51C}">
      <dgm:prSet/>
      <dgm:spPr/>
      <dgm:t>
        <a:bodyPr/>
        <a:lstStyle/>
        <a:p>
          <a:r>
            <a:rPr lang="en-GB" dirty="0"/>
            <a:t>Consider an issue you might have from the perspective of mentor/coach/protégé</a:t>
          </a:r>
          <a:br>
            <a:rPr lang="en-GB" dirty="0"/>
          </a:br>
          <a:endParaRPr lang="en-US" dirty="0"/>
        </a:p>
      </dgm:t>
    </dgm:pt>
    <dgm:pt modelId="{C059F68E-FC99-4CDB-9B71-81759465D5D9}" type="parTrans" cxnId="{0D2A3124-B3A1-47E0-9B10-DCB4CE4651D2}">
      <dgm:prSet/>
      <dgm:spPr/>
      <dgm:t>
        <a:bodyPr/>
        <a:lstStyle/>
        <a:p>
          <a:endParaRPr lang="en-US"/>
        </a:p>
      </dgm:t>
    </dgm:pt>
    <dgm:pt modelId="{298FF3DC-97DE-4A25-A524-E075B50B3185}" type="sibTrans" cxnId="{0D2A3124-B3A1-47E0-9B10-DCB4CE4651D2}">
      <dgm:prSet/>
      <dgm:spPr/>
      <dgm:t>
        <a:bodyPr/>
        <a:lstStyle/>
        <a:p>
          <a:endParaRPr lang="en-US"/>
        </a:p>
      </dgm:t>
    </dgm:pt>
    <dgm:pt modelId="{F38B31DD-395C-4E49-A00C-0939799D7509}">
      <dgm:prSet/>
      <dgm:spPr/>
      <dgm:t>
        <a:bodyPr/>
        <a:lstStyle/>
        <a:p>
          <a:pPr rtl="0"/>
          <a:r>
            <a:rPr lang="en-GB" dirty="0"/>
            <a:t>How helpful is this model?</a:t>
          </a:r>
          <a:r>
            <a:rPr lang="en-GB" dirty="0">
              <a:latin typeface="Calibri"/>
            </a:rPr>
            <a:t> </a:t>
          </a:r>
          <a:endParaRPr lang="en-US" dirty="0"/>
        </a:p>
      </dgm:t>
    </dgm:pt>
    <dgm:pt modelId="{E6C64DCD-3E53-4745-A4FC-E3F5C9BF5E2D}" type="parTrans" cxnId="{63F752CB-1BCB-4C93-98BC-E4DBD9BE6AEA}">
      <dgm:prSet/>
      <dgm:spPr/>
      <dgm:t>
        <a:bodyPr/>
        <a:lstStyle/>
        <a:p>
          <a:endParaRPr lang="en-US"/>
        </a:p>
      </dgm:t>
    </dgm:pt>
    <dgm:pt modelId="{04B00ABB-9CCB-4473-84E8-8A275B1D58DD}" type="sibTrans" cxnId="{63F752CB-1BCB-4C93-98BC-E4DBD9BE6AEA}">
      <dgm:prSet/>
      <dgm:spPr/>
      <dgm:t>
        <a:bodyPr/>
        <a:lstStyle/>
        <a:p>
          <a:endParaRPr lang="en-US"/>
        </a:p>
      </dgm:t>
    </dgm:pt>
    <dgm:pt modelId="{39F16D81-9C3E-494D-AC82-5E9DA1DA6C51}" type="pres">
      <dgm:prSet presAssocID="{391B05FD-53E7-4639-B688-ADFD88A82C76}" presName="linear" presStyleCnt="0">
        <dgm:presLayoutVars>
          <dgm:animLvl val="lvl"/>
          <dgm:resizeHandles val="exact"/>
        </dgm:presLayoutVars>
      </dgm:prSet>
      <dgm:spPr/>
    </dgm:pt>
    <dgm:pt modelId="{4465C3F0-1D92-440A-9826-0931A9D21FDC}" type="pres">
      <dgm:prSet presAssocID="{77CB31B3-FB95-419E-A5F7-01BC42E54F21}" presName="parentText" presStyleLbl="node1" presStyleIdx="0" presStyleCnt="3">
        <dgm:presLayoutVars>
          <dgm:chMax val="0"/>
          <dgm:bulletEnabled val="1"/>
        </dgm:presLayoutVars>
      </dgm:prSet>
      <dgm:spPr/>
    </dgm:pt>
    <dgm:pt modelId="{32541BAB-4D02-4CA4-A983-BC0845D08465}" type="pres">
      <dgm:prSet presAssocID="{46BFDCDE-098E-4E66-8B9C-E6099649367A}" presName="spacer" presStyleCnt="0"/>
      <dgm:spPr/>
    </dgm:pt>
    <dgm:pt modelId="{0B4E3E70-6AC7-4702-8D1E-C227F34FA6A7}" type="pres">
      <dgm:prSet presAssocID="{7AD4A5E6-3DE6-4069-A6AE-9C7EDE23F51C}" presName="parentText" presStyleLbl="node1" presStyleIdx="1" presStyleCnt="3">
        <dgm:presLayoutVars>
          <dgm:chMax val="0"/>
          <dgm:bulletEnabled val="1"/>
        </dgm:presLayoutVars>
      </dgm:prSet>
      <dgm:spPr/>
    </dgm:pt>
    <dgm:pt modelId="{9AF01E2E-37DB-4BEB-A05A-01825DCB2EC4}" type="pres">
      <dgm:prSet presAssocID="{298FF3DC-97DE-4A25-A524-E075B50B3185}" presName="spacer" presStyleCnt="0"/>
      <dgm:spPr/>
    </dgm:pt>
    <dgm:pt modelId="{FD2B12D5-7D5D-42B0-8422-3386658AD60B}" type="pres">
      <dgm:prSet presAssocID="{F38B31DD-395C-4E49-A00C-0939799D7509}" presName="parentText" presStyleLbl="node1" presStyleIdx="2" presStyleCnt="3">
        <dgm:presLayoutVars>
          <dgm:chMax val="0"/>
          <dgm:bulletEnabled val="1"/>
        </dgm:presLayoutVars>
      </dgm:prSet>
      <dgm:spPr/>
    </dgm:pt>
  </dgm:ptLst>
  <dgm:cxnLst>
    <dgm:cxn modelId="{0D2A3124-B3A1-47E0-9B10-DCB4CE4651D2}" srcId="{391B05FD-53E7-4639-B688-ADFD88A82C76}" destId="{7AD4A5E6-3DE6-4069-A6AE-9C7EDE23F51C}" srcOrd="1" destOrd="0" parTransId="{C059F68E-FC99-4CDB-9B71-81759465D5D9}" sibTransId="{298FF3DC-97DE-4A25-A524-E075B50B3185}"/>
    <dgm:cxn modelId="{44C13B3F-7C17-4C58-BEAC-C3B5816BFCCD}" type="presOf" srcId="{F38B31DD-395C-4E49-A00C-0939799D7509}" destId="{FD2B12D5-7D5D-42B0-8422-3386658AD60B}" srcOrd="0" destOrd="0" presId="urn:microsoft.com/office/officeart/2005/8/layout/vList2"/>
    <dgm:cxn modelId="{66ED2C51-A985-40EC-8A0D-9E6BBC7BEECA}" srcId="{391B05FD-53E7-4639-B688-ADFD88A82C76}" destId="{77CB31B3-FB95-419E-A5F7-01BC42E54F21}" srcOrd="0" destOrd="0" parTransId="{AE76993B-7CD0-49A1-9703-F00F22709F41}" sibTransId="{46BFDCDE-098E-4E66-8B9C-E6099649367A}"/>
    <dgm:cxn modelId="{C485078C-6784-45A0-9ED3-4D61204DEA50}" type="presOf" srcId="{391B05FD-53E7-4639-B688-ADFD88A82C76}" destId="{39F16D81-9C3E-494D-AC82-5E9DA1DA6C51}" srcOrd="0" destOrd="0" presId="urn:microsoft.com/office/officeart/2005/8/layout/vList2"/>
    <dgm:cxn modelId="{F1257AAE-B2F0-4328-B385-314F7C487ED1}" type="presOf" srcId="{77CB31B3-FB95-419E-A5F7-01BC42E54F21}" destId="{4465C3F0-1D92-440A-9826-0931A9D21FDC}" srcOrd="0" destOrd="0" presId="urn:microsoft.com/office/officeart/2005/8/layout/vList2"/>
    <dgm:cxn modelId="{63F752CB-1BCB-4C93-98BC-E4DBD9BE6AEA}" srcId="{391B05FD-53E7-4639-B688-ADFD88A82C76}" destId="{F38B31DD-395C-4E49-A00C-0939799D7509}" srcOrd="2" destOrd="0" parTransId="{E6C64DCD-3E53-4745-A4FC-E3F5C9BF5E2D}" sibTransId="{04B00ABB-9CCB-4473-84E8-8A275B1D58DD}"/>
    <dgm:cxn modelId="{F480D9F1-9852-48A3-8D35-CB94FE46BC4B}" type="presOf" srcId="{7AD4A5E6-3DE6-4069-A6AE-9C7EDE23F51C}" destId="{0B4E3E70-6AC7-4702-8D1E-C227F34FA6A7}" srcOrd="0" destOrd="0" presId="urn:microsoft.com/office/officeart/2005/8/layout/vList2"/>
    <dgm:cxn modelId="{9D0C56AB-8961-4811-B87E-D1021FA06DA1}" type="presParOf" srcId="{39F16D81-9C3E-494D-AC82-5E9DA1DA6C51}" destId="{4465C3F0-1D92-440A-9826-0931A9D21FDC}" srcOrd="0" destOrd="0" presId="urn:microsoft.com/office/officeart/2005/8/layout/vList2"/>
    <dgm:cxn modelId="{D92E170F-43E9-4AD0-9F3A-A0CD43372842}" type="presParOf" srcId="{39F16D81-9C3E-494D-AC82-5E9DA1DA6C51}" destId="{32541BAB-4D02-4CA4-A983-BC0845D08465}" srcOrd="1" destOrd="0" presId="urn:microsoft.com/office/officeart/2005/8/layout/vList2"/>
    <dgm:cxn modelId="{2D912E16-6ACB-468F-8779-9E750CA6DAA5}" type="presParOf" srcId="{39F16D81-9C3E-494D-AC82-5E9DA1DA6C51}" destId="{0B4E3E70-6AC7-4702-8D1E-C227F34FA6A7}" srcOrd="2" destOrd="0" presId="urn:microsoft.com/office/officeart/2005/8/layout/vList2"/>
    <dgm:cxn modelId="{172E2330-BED2-4B94-8EED-F85BCC6BC774}" type="presParOf" srcId="{39F16D81-9C3E-494D-AC82-5E9DA1DA6C51}" destId="{9AF01E2E-37DB-4BEB-A05A-01825DCB2EC4}" srcOrd="3" destOrd="0" presId="urn:microsoft.com/office/officeart/2005/8/layout/vList2"/>
    <dgm:cxn modelId="{1204F6FA-4BEB-469E-AECE-340A6E06E023}" type="presParOf" srcId="{39F16D81-9C3E-494D-AC82-5E9DA1DA6C51}" destId="{FD2B12D5-7D5D-42B0-8422-3386658AD60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82BC36-F91B-4C96-B87B-0F14536E5B1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49263D-D258-4762-B4DE-AB7908E92652}">
      <dgm:prSet/>
      <dgm:spPr/>
      <dgm:t>
        <a:bodyPr/>
        <a:lstStyle/>
        <a:p>
          <a:r>
            <a:rPr lang="en-GB" dirty="0"/>
            <a:t>1</a:t>
          </a:r>
          <a:r>
            <a:rPr lang="en-GB" dirty="0">
              <a:latin typeface="Calibri"/>
            </a:rPr>
            <a:t>.</a:t>
          </a:r>
          <a:r>
            <a:rPr lang="en-GB" dirty="0"/>
            <a:t> Communication is key to understanding conﬂict, focusing on the enactment of conﬂict and the analysis of verbal and non-verbal communication to identify patterns over time</a:t>
          </a:r>
          <a:br>
            <a:rPr lang="en-GB" dirty="0"/>
          </a:br>
          <a:endParaRPr lang="en-US" dirty="0"/>
        </a:p>
      </dgm:t>
    </dgm:pt>
    <dgm:pt modelId="{BA284C36-BC8E-4473-89EF-74B186121F85}" type="parTrans" cxnId="{60AFEDAC-BBBA-4C55-95C1-F7D52701F402}">
      <dgm:prSet/>
      <dgm:spPr/>
      <dgm:t>
        <a:bodyPr/>
        <a:lstStyle/>
        <a:p>
          <a:endParaRPr lang="en-US"/>
        </a:p>
      </dgm:t>
    </dgm:pt>
    <dgm:pt modelId="{C6AE1DE1-E16E-4D53-9B8D-80AB576A1A05}" type="sibTrans" cxnId="{60AFEDAC-BBBA-4C55-95C1-F7D52701F402}">
      <dgm:prSet/>
      <dgm:spPr/>
      <dgm:t>
        <a:bodyPr/>
        <a:lstStyle/>
        <a:p>
          <a:endParaRPr lang="en-US"/>
        </a:p>
      </dgm:t>
    </dgm:pt>
    <dgm:pt modelId="{4A987497-9938-465B-AED9-101C1DBE1B6E}">
      <dgm:prSet/>
      <dgm:spPr/>
      <dgm:t>
        <a:bodyPr/>
        <a:lstStyle/>
        <a:p>
          <a:pPr rtl="0"/>
          <a:r>
            <a:rPr lang="en-GB" dirty="0"/>
            <a:t>2. Conﬂict is contextual:</a:t>
          </a:r>
          <a:r>
            <a:rPr lang="en-GB" dirty="0">
              <a:latin typeface="Calibri"/>
            </a:rPr>
            <a:t> </a:t>
          </a:r>
          <a:r>
            <a:rPr lang="en-GB" dirty="0"/>
            <a:t>it develops as a result of people’s situations and will inﬂuence current and continuing relationships.</a:t>
          </a:r>
          <a:r>
            <a:rPr lang="en-GB" dirty="0">
              <a:latin typeface="Calibri"/>
            </a:rPr>
            <a:t> </a:t>
          </a:r>
          <a:endParaRPr lang="en-US" dirty="0"/>
        </a:p>
      </dgm:t>
    </dgm:pt>
    <dgm:pt modelId="{209DC2A2-EB88-4CCB-8652-DEB90A294E41}" type="parTrans" cxnId="{42BE2D33-073F-4132-A0F9-62381CD52FB9}">
      <dgm:prSet/>
      <dgm:spPr/>
      <dgm:t>
        <a:bodyPr/>
        <a:lstStyle/>
        <a:p>
          <a:endParaRPr lang="en-US"/>
        </a:p>
      </dgm:t>
    </dgm:pt>
    <dgm:pt modelId="{A84F8187-FC13-402A-8160-1595C1678265}" type="sibTrans" cxnId="{42BE2D33-073F-4132-A0F9-62381CD52FB9}">
      <dgm:prSet/>
      <dgm:spPr/>
      <dgm:t>
        <a:bodyPr/>
        <a:lstStyle/>
        <a:p>
          <a:endParaRPr lang="en-US"/>
        </a:p>
      </dgm:t>
    </dgm:pt>
    <dgm:pt modelId="{6F9DD1FA-67C8-4843-A81F-19F08C25239B}" type="pres">
      <dgm:prSet presAssocID="{7A82BC36-F91B-4C96-B87B-0F14536E5B1B}" presName="linear" presStyleCnt="0">
        <dgm:presLayoutVars>
          <dgm:animLvl val="lvl"/>
          <dgm:resizeHandles val="exact"/>
        </dgm:presLayoutVars>
      </dgm:prSet>
      <dgm:spPr/>
    </dgm:pt>
    <dgm:pt modelId="{2EF9168D-63B7-45FF-B3E4-3E72F0EEB95F}" type="pres">
      <dgm:prSet presAssocID="{4349263D-D258-4762-B4DE-AB7908E92652}" presName="parentText" presStyleLbl="node1" presStyleIdx="0" presStyleCnt="2">
        <dgm:presLayoutVars>
          <dgm:chMax val="0"/>
          <dgm:bulletEnabled val="1"/>
        </dgm:presLayoutVars>
      </dgm:prSet>
      <dgm:spPr/>
    </dgm:pt>
    <dgm:pt modelId="{5C94D2D8-C343-4060-9A29-9C9A5559BD07}" type="pres">
      <dgm:prSet presAssocID="{C6AE1DE1-E16E-4D53-9B8D-80AB576A1A05}" presName="spacer" presStyleCnt="0"/>
      <dgm:spPr/>
    </dgm:pt>
    <dgm:pt modelId="{6D786736-0F54-4E68-B517-7D0AEE60D69D}" type="pres">
      <dgm:prSet presAssocID="{4A987497-9938-465B-AED9-101C1DBE1B6E}" presName="parentText" presStyleLbl="node1" presStyleIdx="1" presStyleCnt="2">
        <dgm:presLayoutVars>
          <dgm:chMax val="0"/>
          <dgm:bulletEnabled val="1"/>
        </dgm:presLayoutVars>
      </dgm:prSet>
      <dgm:spPr/>
    </dgm:pt>
  </dgm:ptLst>
  <dgm:cxnLst>
    <dgm:cxn modelId="{42BE2D33-073F-4132-A0F9-62381CD52FB9}" srcId="{7A82BC36-F91B-4C96-B87B-0F14536E5B1B}" destId="{4A987497-9938-465B-AED9-101C1DBE1B6E}" srcOrd="1" destOrd="0" parTransId="{209DC2A2-EB88-4CCB-8652-DEB90A294E41}" sibTransId="{A84F8187-FC13-402A-8160-1595C1678265}"/>
    <dgm:cxn modelId="{76FF863D-EB7F-42CF-9A52-258C9A47FE9D}" type="presOf" srcId="{4A987497-9938-465B-AED9-101C1DBE1B6E}" destId="{6D786736-0F54-4E68-B517-7D0AEE60D69D}" srcOrd="0" destOrd="0" presId="urn:microsoft.com/office/officeart/2005/8/layout/vList2"/>
    <dgm:cxn modelId="{3FC1AF96-C1B7-426B-8C8A-7E0027D2AB93}" type="presOf" srcId="{7A82BC36-F91B-4C96-B87B-0F14536E5B1B}" destId="{6F9DD1FA-67C8-4843-A81F-19F08C25239B}" srcOrd="0" destOrd="0" presId="urn:microsoft.com/office/officeart/2005/8/layout/vList2"/>
    <dgm:cxn modelId="{60AFEDAC-BBBA-4C55-95C1-F7D52701F402}" srcId="{7A82BC36-F91B-4C96-B87B-0F14536E5B1B}" destId="{4349263D-D258-4762-B4DE-AB7908E92652}" srcOrd="0" destOrd="0" parTransId="{BA284C36-BC8E-4473-89EF-74B186121F85}" sibTransId="{C6AE1DE1-E16E-4D53-9B8D-80AB576A1A05}"/>
    <dgm:cxn modelId="{D9631CCB-7D69-4943-B689-F2D978E13EE5}" type="presOf" srcId="{4349263D-D258-4762-B4DE-AB7908E92652}" destId="{2EF9168D-63B7-45FF-B3E4-3E72F0EEB95F}" srcOrd="0" destOrd="0" presId="urn:microsoft.com/office/officeart/2005/8/layout/vList2"/>
    <dgm:cxn modelId="{05FCC385-081D-4273-978E-F63D2CAAC0B8}" type="presParOf" srcId="{6F9DD1FA-67C8-4843-A81F-19F08C25239B}" destId="{2EF9168D-63B7-45FF-B3E4-3E72F0EEB95F}" srcOrd="0" destOrd="0" presId="urn:microsoft.com/office/officeart/2005/8/layout/vList2"/>
    <dgm:cxn modelId="{7A9D5AF1-FC42-4FEE-91D6-556CCF731F6E}" type="presParOf" srcId="{6F9DD1FA-67C8-4843-A81F-19F08C25239B}" destId="{5C94D2D8-C343-4060-9A29-9C9A5559BD07}" srcOrd="1" destOrd="0" presId="urn:microsoft.com/office/officeart/2005/8/layout/vList2"/>
    <dgm:cxn modelId="{2635AE6A-02AC-4B99-9E06-B040CA55A945}" type="presParOf" srcId="{6F9DD1FA-67C8-4843-A81F-19F08C25239B}" destId="{6D786736-0F54-4E68-B517-7D0AEE60D69D}"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22FB12-3BE4-4E19-B4CF-D7BD142EACB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C90C0A4-8ABC-4A45-A127-AA78F117D679}">
      <dgm:prSet/>
      <dgm:spPr/>
      <dgm:t>
        <a:bodyPr/>
        <a:lstStyle/>
        <a:p>
          <a:r>
            <a:rPr lang="en-GB" dirty="0"/>
            <a:t>SODAS aids the development of problem solving skills:</a:t>
          </a:r>
          <a:endParaRPr lang="en-US" dirty="0"/>
        </a:p>
      </dgm:t>
    </dgm:pt>
    <dgm:pt modelId="{5817924C-880D-4E03-9B92-BC7ED46E2CA1}" type="parTrans" cxnId="{B1644F3F-A789-465F-9E6A-996751559352}">
      <dgm:prSet/>
      <dgm:spPr/>
      <dgm:t>
        <a:bodyPr/>
        <a:lstStyle/>
        <a:p>
          <a:endParaRPr lang="en-US"/>
        </a:p>
      </dgm:t>
    </dgm:pt>
    <dgm:pt modelId="{57C2BF51-67B1-4631-AF81-9A50E8608773}" type="sibTrans" cxnId="{B1644F3F-A789-465F-9E6A-996751559352}">
      <dgm:prSet/>
      <dgm:spPr/>
      <dgm:t>
        <a:bodyPr/>
        <a:lstStyle/>
        <a:p>
          <a:endParaRPr lang="en-US"/>
        </a:p>
      </dgm:t>
    </dgm:pt>
    <dgm:pt modelId="{517B3CC6-CD55-4B71-974F-C4331B2538B0}">
      <dgm:prSet/>
      <dgm:spPr/>
      <dgm:t>
        <a:bodyPr/>
        <a:lstStyle/>
        <a:p>
          <a:r>
            <a:rPr lang="en-GB" b="1" dirty="0"/>
            <a:t>S</a:t>
          </a:r>
          <a:r>
            <a:rPr lang="en-GB" dirty="0"/>
            <a:t>ituation – look at the situation and describe the problem</a:t>
          </a:r>
          <a:endParaRPr lang="en-US" dirty="0"/>
        </a:p>
      </dgm:t>
    </dgm:pt>
    <dgm:pt modelId="{1274DC21-3784-4498-B2F8-AEDFB0CCDF47}" type="parTrans" cxnId="{F9C7A686-F200-4310-B429-B00BE0C03555}">
      <dgm:prSet/>
      <dgm:spPr/>
      <dgm:t>
        <a:bodyPr/>
        <a:lstStyle/>
        <a:p>
          <a:endParaRPr lang="en-US"/>
        </a:p>
      </dgm:t>
    </dgm:pt>
    <dgm:pt modelId="{012AD29C-93F9-4376-A18D-1E4C871133BE}" type="sibTrans" cxnId="{F9C7A686-F200-4310-B429-B00BE0C03555}">
      <dgm:prSet/>
      <dgm:spPr/>
      <dgm:t>
        <a:bodyPr/>
        <a:lstStyle/>
        <a:p>
          <a:endParaRPr lang="en-US"/>
        </a:p>
      </dgm:t>
    </dgm:pt>
    <dgm:pt modelId="{39E671DD-2C0B-4DF4-89EE-BF70600B86FD}">
      <dgm:prSet/>
      <dgm:spPr/>
      <dgm:t>
        <a:bodyPr/>
        <a:lstStyle/>
        <a:p>
          <a:r>
            <a:rPr lang="en-GB" b="1" dirty="0"/>
            <a:t>O</a:t>
          </a:r>
          <a:r>
            <a:rPr lang="en-GB" dirty="0"/>
            <a:t>ptions – list at least three ways to solve the problem</a:t>
          </a:r>
          <a:endParaRPr lang="en-US" dirty="0"/>
        </a:p>
      </dgm:t>
    </dgm:pt>
    <dgm:pt modelId="{F05834FC-40E9-4DBF-BBCF-79C0DEFFA7F7}" type="parTrans" cxnId="{9373C329-B5CE-40A8-A175-953171F0190B}">
      <dgm:prSet/>
      <dgm:spPr/>
      <dgm:t>
        <a:bodyPr/>
        <a:lstStyle/>
        <a:p>
          <a:endParaRPr lang="en-US"/>
        </a:p>
      </dgm:t>
    </dgm:pt>
    <dgm:pt modelId="{4423EF46-7AA1-4BE9-A8CE-E74126F1A007}" type="sibTrans" cxnId="{9373C329-B5CE-40A8-A175-953171F0190B}">
      <dgm:prSet/>
      <dgm:spPr/>
      <dgm:t>
        <a:bodyPr/>
        <a:lstStyle/>
        <a:p>
          <a:endParaRPr lang="en-US"/>
        </a:p>
      </dgm:t>
    </dgm:pt>
    <dgm:pt modelId="{2B1AEC7B-EA1A-4813-8022-360B06F64A54}">
      <dgm:prSet/>
      <dgm:spPr/>
      <dgm:t>
        <a:bodyPr/>
        <a:lstStyle/>
        <a:p>
          <a:r>
            <a:rPr lang="en-GB" b="1" dirty="0"/>
            <a:t>D</a:t>
          </a:r>
          <a:r>
            <a:rPr lang="en-GB" dirty="0"/>
            <a:t>isadvantages – list at least three disadvantages of each option</a:t>
          </a:r>
          <a:endParaRPr lang="en-US" dirty="0"/>
        </a:p>
      </dgm:t>
    </dgm:pt>
    <dgm:pt modelId="{840843DB-DE16-47A2-A4A2-08BADC3E236A}" type="parTrans" cxnId="{56D58CF9-9647-401E-98A2-281DBF7C2680}">
      <dgm:prSet/>
      <dgm:spPr/>
      <dgm:t>
        <a:bodyPr/>
        <a:lstStyle/>
        <a:p>
          <a:endParaRPr lang="en-US"/>
        </a:p>
      </dgm:t>
    </dgm:pt>
    <dgm:pt modelId="{DFE1EB60-5EDC-4851-95C6-33A43A846ACC}" type="sibTrans" cxnId="{56D58CF9-9647-401E-98A2-281DBF7C2680}">
      <dgm:prSet/>
      <dgm:spPr/>
      <dgm:t>
        <a:bodyPr/>
        <a:lstStyle/>
        <a:p>
          <a:endParaRPr lang="en-US"/>
        </a:p>
      </dgm:t>
    </dgm:pt>
    <dgm:pt modelId="{7BD44DDB-AEB0-4225-9C23-0383891A967F}">
      <dgm:prSet/>
      <dgm:spPr/>
      <dgm:t>
        <a:bodyPr/>
        <a:lstStyle/>
        <a:p>
          <a:r>
            <a:rPr lang="en-GB" b="1" dirty="0"/>
            <a:t>A</a:t>
          </a:r>
          <a:r>
            <a:rPr lang="en-GB" dirty="0"/>
            <a:t>dvantages – list at least three advantages of each option</a:t>
          </a:r>
          <a:endParaRPr lang="en-US" dirty="0"/>
        </a:p>
      </dgm:t>
    </dgm:pt>
    <dgm:pt modelId="{2343EC1D-CE7A-4A89-9170-3AA422C4BF97}" type="parTrans" cxnId="{09863975-B82C-45B2-A77A-92769814DD4E}">
      <dgm:prSet/>
      <dgm:spPr/>
      <dgm:t>
        <a:bodyPr/>
        <a:lstStyle/>
        <a:p>
          <a:endParaRPr lang="en-US"/>
        </a:p>
      </dgm:t>
    </dgm:pt>
    <dgm:pt modelId="{F5F35DCB-6D6E-430A-B8A3-1171D85EDA45}" type="sibTrans" cxnId="{09863975-B82C-45B2-A77A-92769814DD4E}">
      <dgm:prSet/>
      <dgm:spPr/>
      <dgm:t>
        <a:bodyPr/>
        <a:lstStyle/>
        <a:p>
          <a:endParaRPr lang="en-US"/>
        </a:p>
      </dgm:t>
    </dgm:pt>
    <dgm:pt modelId="{8C889916-56A7-4414-8DDD-6FC13DCBFD8A}">
      <dgm:prSet/>
      <dgm:spPr/>
      <dgm:t>
        <a:bodyPr/>
        <a:lstStyle/>
        <a:p>
          <a:r>
            <a:rPr lang="en-GB" b="1" dirty="0"/>
            <a:t>S</a:t>
          </a:r>
          <a:r>
            <a:rPr lang="en-GB" dirty="0"/>
            <a:t>olution – select the best option based on the advantages and disadvantages</a:t>
          </a:r>
          <a:endParaRPr lang="en-US" dirty="0"/>
        </a:p>
      </dgm:t>
    </dgm:pt>
    <dgm:pt modelId="{054B6DB6-45BB-426F-902A-0150B30B0C1E}" type="parTrans" cxnId="{785AB126-8090-4552-9161-F4BC05C6A7D6}">
      <dgm:prSet/>
      <dgm:spPr/>
      <dgm:t>
        <a:bodyPr/>
        <a:lstStyle/>
        <a:p>
          <a:endParaRPr lang="en-US"/>
        </a:p>
      </dgm:t>
    </dgm:pt>
    <dgm:pt modelId="{1049CDED-DAF2-4C5C-B584-00399B1CA57E}" type="sibTrans" cxnId="{785AB126-8090-4552-9161-F4BC05C6A7D6}">
      <dgm:prSet/>
      <dgm:spPr/>
      <dgm:t>
        <a:bodyPr/>
        <a:lstStyle/>
        <a:p>
          <a:endParaRPr lang="en-US"/>
        </a:p>
      </dgm:t>
    </dgm:pt>
    <dgm:pt modelId="{F343E30E-74AD-4A3A-AC21-D6B6A4CA2EA9}" type="pres">
      <dgm:prSet presAssocID="{5322FB12-3BE4-4E19-B4CF-D7BD142EACB9}" presName="linear" presStyleCnt="0">
        <dgm:presLayoutVars>
          <dgm:animLvl val="lvl"/>
          <dgm:resizeHandles val="exact"/>
        </dgm:presLayoutVars>
      </dgm:prSet>
      <dgm:spPr/>
    </dgm:pt>
    <dgm:pt modelId="{BDAF2DA2-55BE-400F-A5A0-F9E8959384A1}" type="pres">
      <dgm:prSet presAssocID="{2C90C0A4-8ABC-4A45-A127-AA78F117D679}" presName="parentText" presStyleLbl="node1" presStyleIdx="0" presStyleCnt="6">
        <dgm:presLayoutVars>
          <dgm:chMax val="0"/>
          <dgm:bulletEnabled val="1"/>
        </dgm:presLayoutVars>
      </dgm:prSet>
      <dgm:spPr/>
    </dgm:pt>
    <dgm:pt modelId="{54244579-7413-47EC-BA51-26A2ACF42214}" type="pres">
      <dgm:prSet presAssocID="{57C2BF51-67B1-4631-AF81-9A50E8608773}" presName="spacer" presStyleCnt="0"/>
      <dgm:spPr/>
    </dgm:pt>
    <dgm:pt modelId="{3FE7D39C-2C4D-4EE1-89B0-D7983A944171}" type="pres">
      <dgm:prSet presAssocID="{517B3CC6-CD55-4B71-974F-C4331B2538B0}" presName="parentText" presStyleLbl="node1" presStyleIdx="1" presStyleCnt="6">
        <dgm:presLayoutVars>
          <dgm:chMax val="0"/>
          <dgm:bulletEnabled val="1"/>
        </dgm:presLayoutVars>
      </dgm:prSet>
      <dgm:spPr/>
    </dgm:pt>
    <dgm:pt modelId="{32AD9677-8470-4335-8F62-BADC3F70EB4D}" type="pres">
      <dgm:prSet presAssocID="{012AD29C-93F9-4376-A18D-1E4C871133BE}" presName="spacer" presStyleCnt="0"/>
      <dgm:spPr/>
    </dgm:pt>
    <dgm:pt modelId="{ABA0CD36-4F2A-497D-8ADE-2CB1D7A5874A}" type="pres">
      <dgm:prSet presAssocID="{39E671DD-2C0B-4DF4-89EE-BF70600B86FD}" presName="parentText" presStyleLbl="node1" presStyleIdx="2" presStyleCnt="6">
        <dgm:presLayoutVars>
          <dgm:chMax val="0"/>
          <dgm:bulletEnabled val="1"/>
        </dgm:presLayoutVars>
      </dgm:prSet>
      <dgm:spPr/>
    </dgm:pt>
    <dgm:pt modelId="{59C9AAE6-4BC4-41DF-B6FF-BC16CA9CD0EB}" type="pres">
      <dgm:prSet presAssocID="{4423EF46-7AA1-4BE9-A8CE-E74126F1A007}" presName="spacer" presStyleCnt="0"/>
      <dgm:spPr/>
    </dgm:pt>
    <dgm:pt modelId="{9CCE82A6-6C36-41BF-AD81-84E24A9D56B3}" type="pres">
      <dgm:prSet presAssocID="{2B1AEC7B-EA1A-4813-8022-360B06F64A54}" presName="parentText" presStyleLbl="node1" presStyleIdx="3" presStyleCnt="6">
        <dgm:presLayoutVars>
          <dgm:chMax val="0"/>
          <dgm:bulletEnabled val="1"/>
        </dgm:presLayoutVars>
      </dgm:prSet>
      <dgm:spPr/>
    </dgm:pt>
    <dgm:pt modelId="{7A73CB1B-B7D1-4220-A656-CEE0E4F820A1}" type="pres">
      <dgm:prSet presAssocID="{DFE1EB60-5EDC-4851-95C6-33A43A846ACC}" presName="spacer" presStyleCnt="0"/>
      <dgm:spPr/>
    </dgm:pt>
    <dgm:pt modelId="{E92B6771-5AEA-4F0F-9A2F-3C310A118D36}" type="pres">
      <dgm:prSet presAssocID="{7BD44DDB-AEB0-4225-9C23-0383891A967F}" presName="parentText" presStyleLbl="node1" presStyleIdx="4" presStyleCnt="6">
        <dgm:presLayoutVars>
          <dgm:chMax val="0"/>
          <dgm:bulletEnabled val="1"/>
        </dgm:presLayoutVars>
      </dgm:prSet>
      <dgm:spPr/>
    </dgm:pt>
    <dgm:pt modelId="{AD628D6F-85B2-46F0-8A2B-2C5C928DC54D}" type="pres">
      <dgm:prSet presAssocID="{F5F35DCB-6D6E-430A-B8A3-1171D85EDA45}" presName="spacer" presStyleCnt="0"/>
      <dgm:spPr/>
    </dgm:pt>
    <dgm:pt modelId="{B906D34D-8EDF-46CE-BC8E-BDD29C2A96C0}" type="pres">
      <dgm:prSet presAssocID="{8C889916-56A7-4414-8DDD-6FC13DCBFD8A}" presName="parentText" presStyleLbl="node1" presStyleIdx="5" presStyleCnt="6">
        <dgm:presLayoutVars>
          <dgm:chMax val="0"/>
          <dgm:bulletEnabled val="1"/>
        </dgm:presLayoutVars>
      </dgm:prSet>
      <dgm:spPr/>
    </dgm:pt>
  </dgm:ptLst>
  <dgm:cxnLst>
    <dgm:cxn modelId="{E5602C05-FD6B-40DF-A6A3-36B3E67F930E}" type="presOf" srcId="{5322FB12-3BE4-4E19-B4CF-D7BD142EACB9}" destId="{F343E30E-74AD-4A3A-AC21-D6B6A4CA2EA9}" srcOrd="0" destOrd="0" presId="urn:microsoft.com/office/officeart/2005/8/layout/vList2"/>
    <dgm:cxn modelId="{785AB126-8090-4552-9161-F4BC05C6A7D6}" srcId="{5322FB12-3BE4-4E19-B4CF-D7BD142EACB9}" destId="{8C889916-56A7-4414-8DDD-6FC13DCBFD8A}" srcOrd="5" destOrd="0" parTransId="{054B6DB6-45BB-426F-902A-0150B30B0C1E}" sibTransId="{1049CDED-DAF2-4C5C-B584-00399B1CA57E}"/>
    <dgm:cxn modelId="{9373C329-B5CE-40A8-A175-953171F0190B}" srcId="{5322FB12-3BE4-4E19-B4CF-D7BD142EACB9}" destId="{39E671DD-2C0B-4DF4-89EE-BF70600B86FD}" srcOrd="2" destOrd="0" parTransId="{F05834FC-40E9-4DBF-BBCF-79C0DEFFA7F7}" sibTransId="{4423EF46-7AA1-4BE9-A8CE-E74126F1A007}"/>
    <dgm:cxn modelId="{B1644F3F-A789-465F-9E6A-996751559352}" srcId="{5322FB12-3BE4-4E19-B4CF-D7BD142EACB9}" destId="{2C90C0A4-8ABC-4A45-A127-AA78F117D679}" srcOrd="0" destOrd="0" parTransId="{5817924C-880D-4E03-9B92-BC7ED46E2CA1}" sibTransId="{57C2BF51-67B1-4631-AF81-9A50E8608773}"/>
    <dgm:cxn modelId="{FC451A72-7D81-4D11-B715-CCC4B5FE58C2}" type="presOf" srcId="{517B3CC6-CD55-4B71-974F-C4331B2538B0}" destId="{3FE7D39C-2C4D-4EE1-89B0-D7983A944171}" srcOrd="0" destOrd="0" presId="urn:microsoft.com/office/officeart/2005/8/layout/vList2"/>
    <dgm:cxn modelId="{09863975-B82C-45B2-A77A-92769814DD4E}" srcId="{5322FB12-3BE4-4E19-B4CF-D7BD142EACB9}" destId="{7BD44DDB-AEB0-4225-9C23-0383891A967F}" srcOrd="4" destOrd="0" parTransId="{2343EC1D-CE7A-4A89-9170-3AA422C4BF97}" sibTransId="{F5F35DCB-6D6E-430A-B8A3-1171D85EDA45}"/>
    <dgm:cxn modelId="{8FE29777-3829-42BD-9AAE-D483A286EBCC}" type="presOf" srcId="{39E671DD-2C0B-4DF4-89EE-BF70600B86FD}" destId="{ABA0CD36-4F2A-497D-8ADE-2CB1D7A5874A}" srcOrd="0" destOrd="0" presId="urn:microsoft.com/office/officeart/2005/8/layout/vList2"/>
    <dgm:cxn modelId="{14015058-CA0E-4F27-B998-6BBAF8C769CC}" type="presOf" srcId="{8C889916-56A7-4414-8DDD-6FC13DCBFD8A}" destId="{B906D34D-8EDF-46CE-BC8E-BDD29C2A96C0}" srcOrd="0" destOrd="0" presId="urn:microsoft.com/office/officeart/2005/8/layout/vList2"/>
    <dgm:cxn modelId="{F9C7A686-F200-4310-B429-B00BE0C03555}" srcId="{5322FB12-3BE4-4E19-B4CF-D7BD142EACB9}" destId="{517B3CC6-CD55-4B71-974F-C4331B2538B0}" srcOrd="1" destOrd="0" parTransId="{1274DC21-3784-4498-B2F8-AEDFB0CCDF47}" sibTransId="{012AD29C-93F9-4376-A18D-1E4C871133BE}"/>
    <dgm:cxn modelId="{8707939F-718D-4BC3-AC98-D25CC709D039}" type="presOf" srcId="{7BD44DDB-AEB0-4225-9C23-0383891A967F}" destId="{E92B6771-5AEA-4F0F-9A2F-3C310A118D36}" srcOrd="0" destOrd="0" presId="urn:microsoft.com/office/officeart/2005/8/layout/vList2"/>
    <dgm:cxn modelId="{2EDB3BC8-100D-40AA-AE9A-32A1B9A1A214}" type="presOf" srcId="{2B1AEC7B-EA1A-4813-8022-360B06F64A54}" destId="{9CCE82A6-6C36-41BF-AD81-84E24A9D56B3}" srcOrd="0" destOrd="0" presId="urn:microsoft.com/office/officeart/2005/8/layout/vList2"/>
    <dgm:cxn modelId="{95189DCB-981F-47C0-B1B3-93E5DA8F12E5}" type="presOf" srcId="{2C90C0A4-8ABC-4A45-A127-AA78F117D679}" destId="{BDAF2DA2-55BE-400F-A5A0-F9E8959384A1}" srcOrd="0" destOrd="0" presId="urn:microsoft.com/office/officeart/2005/8/layout/vList2"/>
    <dgm:cxn modelId="{56D58CF9-9647-401E-98A2-281DBF7C2680}" srcId="{5322FB12-3BE4-4E19-B4CF-D7BD142EACB9}" destId="{2B1AEC7B-EA1A-4813-8022-360B06F64A54}" srcOrd="3" destOrd="0" parTransId="{840843DB-DE16-47A2-A4A2-08BADC3E236A}" sibTransId="{DFE1EB60-5EDC-4851-95C6-33A43A846ACC}"/>
    <dgm:cxn modelId="{1B0F8508-11CF-467B-99E8-D17D6CA59D75}" type="presParOf" srcId="{F343E30E-74AD-4A3A-AC21-D6B6A4CA2EA9}" destId="{BDAF2DA2-55BE-400F-A5A0-F9E8959384A1}" srcOrd="0" destOrd="0" presId="urn:microsoft.com/office/officeart/2005/8/layout/vList2"/>
    <dgm:cxn modelId="{9C60E0A1-8B31-4B22-BD2C-4B0898BA7461}" type="presParOf" srcId="{F343E30E-74AD-4A3A-AC21-D6B6A4CA2EA9}" destId="{54244579-7413-47EC-BA51-26A2ACF42214}" srcOrd="1" destOrd="0" presId="urn:microsoft.com/office/officeart/2005/8/layout/vList2"/>
    <dgm:cxn modelId="{B442771B-931C-4BA3-B0FC-DE6A17775427}" type="presParOf" srcId="{F343E30E-74AD-4A3A-AC21-D6B6A4CA2EA9}" destId="{3FE7D39C-2C4D-4EE1-89B0-D7983A944171}" srcOrd="2" destOrd="0" presId="urn:microsoft.com/office/officeart/2005/8/layout/vList2"/>
    <dgm:cxn modelId="{C024DC48-4664-49E0-B3BF-9B8845B304C7}" type="presParOf" srcId="{F343E30E-74AD-4A3A-AC21-D6B6A4CA2EA9}" destId="{32AD9677-8470-4335-8F62-BADC3F70EB4D}" srcOrd="3" destOrd="0" presId="urn:microsoft.com/office/officeart/2005/8/layout/vList2"/>
    <dgm:cxn modelId="{E0BD42F2-61B0-45ED-ABED-783D85BAA090}" type="presParOf" srcId="{F343E30E-74AD-4A3A-AC21-D6B6A4CA2EA9}" destId="{ABA0CD36-4F2A-497D-8ADE-2CB1D7A5874A}" srcOrd="4" destOrd="0" presId="urn:microsoft.com/office/officeart/2005/8/layout/vList2"/>
    <dgm:cxn modelId="{B76A5B10-C738-40BD-BDCC-A2E3D903D613}" type="presParOf" srcId="{F343E30E-74AD-4A3A-AC21-D6B6A4CA2EA9}" destId="{59C9AAE6-4BC4-41DF-B6FF-BC16CA9CD0EB}" srcOrd="5" destOrd="0" presId="urn:microsoft.com/office/officeart/2005/8/layout/vList2"/>
    <dgm:cxn modelId="{D20BC609-3BF8-42F6-9075-BB4A74692554}" type="presParOf" srcId="{F343E30E-74AD-4A3A-AC21-D6B6A4CA2EA9}" destId="{9CCE82A6-6C36-41BF-AD81-84E24A9D56B3}" srcOrd="6" destOrd="0" presId="urn:microsoft.com/office/officeart/2005/8/layout/vList2"/>
    <dgm:cxn modelId="{9E3BAEB8-8819-4FD5-9133-2E6F31467357}" type="presParOf" srcId="{F343E30E-74AD-4A3A-AC21-D6B6A4CA2EA9}" destId="{7A73CB1B-B7D1-4220-A656-CEE0E4F820A1}" srcOrd="7" destOrd="0" presId="urn:microsoft.com/office/officeart/2005/8/layout/vList2"/>
    <dgm:cxn modelId="{DB1888A0-6930-41CA-91C8-97E8C6AF36D6}" type="presParOf" srcId="{F343E30E-74AD-4A3A-AC21-D6B6A4CA2EA9}" destId="{E92B6771-5AEA-4F0F-9A2F-3C310A118D36}" srcOrd="8" destOrd="0" presId="urn:microsoft.com/office/officeart/2005/8/layout/vList2"/>
    <dgm:cxn modelId="{DB235802-C264-4010-83B7-533940D6ED8C}" type="presParOf" srcId="{F343E30E-74AD-4A3A-AC21-D6B6A4CA2EA9}" destId="{AD628D6F-85B2-46F0-8A2B-2C5C928DC54D}" srcOrd="9" destOrd="0" presId="urn:microsoft.com/office/officeart/2005/8/layout/vList2"/>
    <dgm:cxn modelId="{DFBBD629-CFE1-4613-BDEF-D248D53CCB2B}" type="presParOf" srcId="{F343E30E-74AD-4A3A-AC21-D6B6A4CA2EA9}" destId="{B906D34D-8EDF-46CE-BC8E-BDD29C2A96C0}"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992CD1F-3658-4D65-BCAA-0F897A3ACBB1}"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CD29CACA-08BD-42E3-8DBD-6202B88B64E5}">
      <dgm:prSet/>
      <dgm:spPr/>
      <dgm:t>
        <a:bodyPr/>
        <a:lstStyle/>
        <a:p>
          <a:pPr rtl="0"/>
          <a:r>
            <a:rPr lang="en-GB" dirty="0">
              <a:latin typeface="Calibri"/>
            </a:rPr>
            <a:t>Revisit opening question – how </a:t>
          </a:r>
          <a:r>
            <a:rPr lang="en-GB" dirty="0"/>
            <a:t>useful are models in mentoring?</a:t>
          </a:r>
          <a:endParaRPr lang="en-US" dirty="0"/>
        </a:p>
      </dgm:t>
    </dgm:pt>
    <dgm:pt modelId="{0AD82A7A-D88B-4A6D-9C2E-3B6A344B234E}" type="parTrans" cxnId="{FACB4D5B-2E52-4E34-A76B-888FB7C08D9D}">
      <dgm:prSet/>
      <dgm:spPr/>
      <dgm:t>
        <a:bodyPr/>
        <a:lstStyle/>
        <a:p>
          <a:endParaRPr lang="en-US"/>
        </a:p>
      </dgm:t>
    </dgm:pt>
    <dgm:pt modelId="{A13E03AF-6884-456F-A20A-3E3A7AF4BB3E}" type="sibTrans" cxnId="{FACB4D5B-2E52-4E34-A76B-888FB7C08D9D}">
      <dgm:prSet/>
      <dgm:spPr/>
      <dgm:t>
        <a:bodyPr/>
        <a:lstStyle/>
        <a:p>
          <a:endParaRPr lang="en-US"/>
        </a:p>
      </dgm:t>
    </dgm:pt>
    <dgm:pt modelId="{3BC8A4B1-9D3C-4D43-A2CC-E1D838883D14}">
      <dgm:prSet/>
      <dgm:spPr/>
      <dgm:t>
        <a:bodyPr/>
        <a:lstStyle/>
        <a:p>
          <a:pPr rtl="0"/>
          <a:r>
            <a:rPr lang="en-GB" dirty="0"/>
            <a:t>What model(s) if any do you have affinity </a:t>
          </a:r>
          <a:r>
            <a:rPr lang="en-GB" dirty="0">
              <a:latin typeface="Calibri"/>
            </a:rPr>
            <a:t>with and why</a:t>
          </a:r>
          <a:r>
            <a:rPr lang="en-GB" dirty="0"/>
            <a:t>?</a:t>
          </a:r>
          <a:endParaRPr lang="en-US" dirty="0"/>
        </a:p>
      </dgm:t>
    </dgm:pt>
    <dgm:pt modelId="{3F14F4D6-7E37-4110-ABDE-1AC19C38BAEA}" type="parTrans" cxnId="{58184AB2-0316-40B5-B3D8-9928822AD96D}">
      <dgm:prSet/>
      <dgm:spPr/>
      <dgm:t>
        <a:bodyPr/>
        <a:lstStyle/>
        <a:p>
          <a:endParaRPr lang="en-US"/>
        </a:p>
      </dgm:t>
    </dgm:pt>
    <dgm:pt modelId="{572EEF83-15BB-4289-8189-03421D388612}" type="sibTrans" cxnId="{58184AB2-0316-40B5-B3D8-9928822AD96D}">
      <dgm:prSet/>
      <dgm:spPr/>
      <dgm:t>
        <a:bodyPr/>
        <a:lstStyle/>
        <a:p>
          <a:endParaRPr lang="en-US"/>
        </a:p>
      </dgm:t>
    </dgm:pt>
    <dgm:pt modelId="{7DBB9317-81A8-439F-BCB5-B7A78314BE9C}">
      <dgm:prSet/>
      <dgm:spPr/>
      <dgm:t>
        <a:bodyPr/>
        <a:lstStyle/>
        <a:p>
          <a:pPr rtl="0"/>
          <a:r>
            <a:rPr lang="en-GB" dirty="0"/>
            <a:t>The next two sessions are concerned with developing your “unique” model</a:t>
          </a:r>
          <a:r>
            <a:rPr lang="en-GB" dirty="0">
              <a:latin typeface="Calibri"/>
            </a:rPr>
            <a:t> -</a:t>
          </a:r>
          <a:r>
            <a:rPr lang="en-GB" dirty="0"/>
            <a:t> or conceptual framework </a:t>
          </a:r>
          <a:r>
            <a:rPr lang="en-GB" dirty="0">
              <a:latin typeface="Calibri"/>
            </a:rPr>
            <a:t>- </a:t>
          </a:r>
          <a:r>
            <a:rPr lang="en-GB" dirty="0"/>
            <a:t>for mentoring and coaching practice</a:t>
          </a:r>
          <a:r>
            <a:rPr lang="en-GB" dirty="0">
              <a:latin typeface="Calibri"/>
            </a:rPr>
            <a:t>. </a:t>
          </a:r>
          <a:br>
            <a:rPr lang="en-GB" dirty="0"/>
          </a:br>
          <a:endParaRPr lang="en-US" dirty="0">
            <a:latin typeface="Calibri"/>
          </a:endParaRPr>
        </a:p>
      </dgm:t>
    </dgm:pt>
    <dgm:pt modelId="{DF475888-85F6-4C7F-9666-A5F6530B5E4C}" type="parTrans" cxnId="{0D224CBA-4869-4118-B4FC-4EBC72665E7A}">
      <dgm:prSet/>
      <dgm:spPr/>
      <dgm:t>
        <a:bodyPr/>
        <a:lstStyle/>
        <a:p>
          <a:endParaRPr lang="en-US"/>
        </a:p>
      </dgm:t>
    </dgm:pt>
    <dgm:pt modelId="{5EAADD6C-7ED6-424B-9C4B-B945A1A60EEC}" type="sibTrans" cxnId="{0D224CBA-4869-4118-B4FC-4EBC72665E7A}">
      <dgm:prSet/>
      <dgm:spPr/>
      <dgm:t>
        <a:bodyPr/>
        <a:lstStyle/>
        <a:p>
          <a:endParaRPr lang="en-US"/>
        </a:p>
      </dgm:t>
    </dgm:pt>
    <dgm:pt modelId="{B152D75D-7EC2-425B-8BF0-0D84A9C9533A}">
      <dgm:prSet/>
      <dgm:spPr/>
      <dgm:t>
        <a:bodyPr/>
        <a:lstStyle/>
        <a:p>
          <a:r>
            <a:rPr lang="en-GB" dirty="0"/>
            <a:t>“</a:t>
          </a:r>
          <a:r>
            <a:rPr lang="en-GB" i="1" dirty="0"/>
            <a:t>Demonstrates own unique approach to mentoring/coaching based on critical evaluation of accepted models and learning from own practice… formulates and utilises own tools and systems to improve effectiveness”</a:t>
          </a:r>
          <a:endParaRPr lang="en-US" dirty="0"/>
        </a:p>
      </dgm:t>
    </dgm:pt>
    <dgm:pt modelId="{3AF7E648-E013-4A80-BA81-766BF226A426}" type="parTrans" cxnId="{A6EB0AA7-61C3-4229-9112-98CEA9663E12}">
      <dgm:prSet/>
      <dgm:spPr/>
      <dgm:t>
        <a:bodyPr/>
        <a:lstStyle/>
        <a:p>
          <a:endParaRPr lang="en-US"/>
        </a:p>
      </dgm:t>
    </dgm:pt>
    <dgm:pt modelId="{EB98595A-9343-4956-84AE-0A77E2F39801}" type="sibTrans" cxnId="{A6EB0AA7-61C3-4229-9112-98CEA9663E12}">
      <dgm:prSet/>
      <dgm:spPr/>
      <dgm:t>
        <a:bodyPr/>
        <a:lstStyle/>
        <a:p>
          <a:endParaRPr lang="en-US"/>
        </a:p>
      </dgm:t>
    </dgm:pt>
    <dgm:pt modelId="{586D24B6-6AD1-41CD-BD3C-BCE2213AD0D8}" type="pres">
      <dgm:prSet presAssocID="{9992CD1F-3658-4D65-BCAA-0F897A3ACBB1}" presName="linear" presStyleCnt="0">
        <dgm:presLayoutVars>
          <dgm:animLvl val="lvl"/>
          <dgm:resizeHandles val="exact"/>
        </dgm:presLayoutVars>
      </dgm:prSet>
      <dgm:spPr/>
    </dgm:pt>
    <dgm:pt modelId="{688C5E7A-8A9F-4DC7-89E7-2EC40B4D6F45}" type="pres">
      <dgm:prSet presAssocID="{CD29CACA-08BD-42E3-8DBD-6202B88B64E5}" presName="parentText" presStyleLbl="node1" presStyleIdx="0" presStyleCnt="4">
        <dgm:presLayoutVars>
          <dgm:chMax val="0"/>
          <dgm:bulletEnabled val="1"/>
        </dgm:presLayoutVars>
      </dgm:prSet>
      <dgm:spPr/>
    </dgm:pt>
    <dgm:pt modelId="{9C87E2C9-2E7B-46E4-98BC-5A61381661B2}" type="pres">
      <dgm:prSet presAssocID="{A13E03AF-6884-456F-A20A-3E3A7AF4BB3E}" presName="spacer" presStyleCnt="0"/>
      <dgm:spPr/>
    </dgm:pt>
    <dgm:pt modelId="{73DB380C-FEDA-455C-9937-1C7F2242D261}" type="pres">
      <dgm:prSet presAssocID="{3BC8A4B1-9D3C-4D43-A2CC-E1D838883D14}" presName="parentText" presStyleLbl="node1" presStyleIdx="1" presStyleCnt="4" custLinFactY="-23730" custLinFactNeighborX="52321" custLinFactNeighborY="-100000">
        <dgm:presLayoutVars>
          <dgm:chMax val="0"/>
          <dgm:bulletEnabled val="1"/>
        </dgm:presLayoutVars>
      </dgm:prSet>
      <dgm:spPr/>
    </dgm:pt>
    <dgm:pt modelId="{77FA4622-0040-4AE3-B7F3-075691CD5AED}" type="pres">
      <dgm:prSet presAssocID="{572EEF83-15BB-4289-8189-03421D388612}" presName="spacer" presStyleCnt="0"/>
      <dgm:spPr/>
    </dgm:pt>
    <dgm:pt modelId="{D7BF5647-55F0-4AD2-94AE-010800723873}" type="pres">
      <dgm:prSet presAssocID="{7DBB9317-81A8-439F-BCB5-B7A78314BE9C}" presName="parentText" presStyleLbl="node1" presStyleIdx="2" presStyleCnt="4" custLinFactY="27074" custLinFactNeighborX="-14341" custLinFactNeighborY="100000">
        <dgm:presLayoutVars>
          <dgm:chMax val="0"/>
          <dgm:bulletEnabled val="1"/>
        </dgm:presLayoutVars>
      </dgm:prSet>
      <dgm:spPr/>
    </dgm:pt>
    <dgm:pt modelId="{D7B29100-ECCF-4A05-BBF9-0B76F07ABCF9}" type="pres">
      <dgm:prSet presAssocID="{5EAADD6C-7ED6-424B-9C4B-B945A1A60EEC}" presName="spacer" presStyleCnt="0"/>
      <dgm:spPr/>
    </dgm:pt>
    <dgm:pt modelId="{105208E0-5E06-4D87-97E9-A23FD8A7C493}" type="pres">
      <dgm:prSet presAssocID="{B152D75D-7EC2-425B-8BF0-0D84A9C9533A}" presName="parentText" presStyleLbl="node1" presStyleIdx="3" presStyleCnt="4">
        <dgm:presLayoutVars>
          <dgm:chMax val="0"/>
          <dgm:bulletEnabled val="1"/>
        </dgm:presLayoutVars>
      </dgm:prSet>
      <dgm:spPr/>
    </dgm:pt>
  </dgm:ptLst>
  <dgm:cxnLst>
    <dgm:cxn modelId="{1A21BA29-BE59-4559-8032-7506A6053BBD}" type="presOf" srcId="{B152D75D-7EC2-425B-8BF0-0D84A9C9533A}" destId="{105208E0-5E06-4D87-97E9-A23FD8A7C493}" srcOrd="0" destOrd="0" presId="urn:microsoft.com/office/officeart/2005/8/layout/vList2"/>
    <dgm:cxn modelId="{FACB4D5B-2E52-4E34-A76B-888FB7C08D9D}" srcId="{9992CD1F-3658-4D65-BCAA-0F897A3ACBB1}" destId="{CD29CACA-08BD-42E3-8DBD-6202B88B64E5}" srcOrd="0" destOrd="0" parTransId="{0AD82A7A-D88B-4A6D-9C2E-3B6A344B234E}" sibTransId="{A13E03AF-6884-456F-A20A-3E3A7AF4BB3E}"/>
    <dgm:cxn modelId="{C76C9D66-1DDB-4EF7-8BDB-D5398CB60628}" type="presOf" srcId="{3BC8A4B1-9D3C-4D43-A2CC-E1D838883D14}" destId="{73DB380C-FEDA-455C-9937-1C7F2242D261}" srcOrd="0" destOrd="0" presId="urn:microsoft.com/office/officeart/2005/8/layout/vList2"/>
    <dgm:cxn modelId="{0BF2E26B-E17F-447A-8856-2B18D55CE3CC}" type="presOf" srcId="{7DBB9317-81A8-439F-BCB5-B7A78314BE9C}" destId="{D7BF5647-55F0-4AD2-94AE-010800723873}" srcOrd="0" destOrd="0" presId="urn:microsoft.com/office/officeart/2005/8/layout/vList2"/>
    <dgm:cxn modelId="{A6EB0AA7-61C3-4229-9112-98CEA9663E12}" srcId="{9992CD1F-3658-4D65-BCAA-0F897A3ACBB1}" destId="{B152D75D-7EC2-425B-8BF0-0D84A9C9533A}" srcOrd="3" destOrd="0" parTransId="{3AF7E648-E013-4A80-BA81-766BF226A426}" sibTransId="{EB98595A-9343-4956-84AE-0A77E2F39801}"/>
    <dgm:cxn modelId="{58184AB2-0316-40B5-B3D8-9928822AD96D}" srcId="{9992CD1F-3658-4D65-BCAA-0F897A3ACBB1}" destId="{3BC8A4B1-9D3C-4D43-A2CC-E1D838883D14}" srcOrd="1" destOrd="0" parTransId="{3F14F4D6-7E37-4110-ABDE-1AC19C38BAEA}" sibTransId="{572EEF83-15BB-4289-8189-03421D388612}"/>
    <dgm:cxn modelId="{0D224CBA-4869-4118-B4FC-4EBC72665E7A}" srcId="{9992CD1F-3658-4D65-BCAA-0F897A3ACBB1}" destId="{7DBB9317-81A8-439F-BCB5-B7A78314BE9C}" srcOrd="2" destOrd="0" parTransId="{DF475888-85F6-4C7F-9666-A5F6530B5E4C}" sibTransId="{5EAADD6C-7ED6-424B-9C4B-B945A1A60EEC}"/>
    <dgm:cxn modelId="{414D12BB-3F19-411C-8DE6-7B80BC4B698B}" type="presOf" srcId="{CD29CACA-08BD-42E3-8DBD-6202B88B64E5}" destId="{688C5E7A-8A9F-4DC7-89E7-2EC40B4D6F45}" srcOrd="0" destOrd="0" presId="urn:microsoft.com/office/officeart/2005/8/layout/vList2"/>
    <dgm:cxn modelId="{F8893FC1-53C9-4A00-94B6-E2F15BCEC203}" type="presOf" srcId="{9992CD1F-3658-4D65-BCAA-0F897A3ACBB1}" destId="{586D24B6-6AD1-41CD-BD3C-BCE2213AD0D8}" srcOrd="0" destOrd="0" presId="urn:microsoft.com/office/officeart/2005/8/layout/vList2"/>
    <dgm:cxn modelId="{9627787D-17CE-422D-96F7-28A615AF4798}" type="presParOf" srcId="{586D24B6-6AD1-41CD-BD3C-BCE2213AD0D8}" destId="{688C5E7A-8A9F-4DC7-89E7-2EC40B4D6F45}" srcOrd="0" destOrd="0" presId="urn:microsoft.com/office/officeart/2005/8/layout/vList2"/>
    <dgm:cxn modelId="{3B2A805D-49B6-49BC-B9F8-94470056A82D}" type="presParOf" srcId="{586D24B6-6AD1-41CD-BD3C-BCE2213AD0D8}" destId="{9C87E2C9-2E7B-46E4-98BC-5A61381661B2}" srcOrd="1" destOrd="0" presId="urn:microsoft.com/office/officeart/2005/8/layout/vList2"/>
    <dgm:cxn modelId="{2DF79EF8-563D-47EE-8CCE-B9C9D270BCAF}" type="presParOf" srcId="{586D24B6-6AD1-41CD-BD3C-BCE2213AD0D8}" destId="{73DB380C-FEDA-455C-9937-1C7F2242D261}" srcOrd="2" destOrd="0" presId="urn:microsoft.com/office/officeart/2005/8/layout/vList2"/>
    <dgm:cxn modelId="{EF22E362-0636-42BF-873A-93325759D5B0}" type="presParOf" srcId="{586D24B6-6AD1-41CD-BD3C-BCE2213AD0D8}" destId="{77FA4622-0040-4AE3-B7F3-075691CD5AED}" srcOrd="3" destOrd="0" presId="urn:microsoft.com/office/officeart/2005/8/layout/vList2"/>
    <dgm:cxn modelId="{FE0DEE41-A8AD-4A59-81F0-CA90E46465A9}" type="presParOf" srcId="{586D24B6-6AD1-41CD-BD3C-BCE2213AD0D8}" destId="{D7BF5647-55F0-4AD2-94AE-010800723873}" srcOrd="4" destOrd="0" presId="urn:microsoft.com/office/officeart/2005/8/layout/vList2"/>
    <dgm:cxn modelId="{B37C8570-4AE5-40F2-99F2-646983031473}" type="presParOf" srcId="{586D24B6-6AD1-41CD-BD3C-BCE2213AD0D8}" destId="{D7B29100-ECCF-4A05-BBF9-0B76F07ABCF9}" srcOrd="5" destOrd="0" presId="urn:microsoft.com/office/officeart/2005/8/layout/vList2"/>
    <dgm:cxn modelId="{5427B49B-BCD8-4213-9750-FCB8DD295C02}" type="presParOf" srcId="{586D24B6-6AD1-41CD-BD3C-BCE2213AD0D8}" destId="{105208E0-5E06-4D87-97E9-A23FD8A7C49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A2E773-A68B-4498-8D2F-384543DE54E3}">
      <dsp:nvSpPr>
        <dsp:cNvPr id="0" name=""/>
        <dsp:cNvSpPr/>
      </dsp:nvSpPr>
      <dsp:spPr>
        <a:xfrm>
          <a:off x="0" y="415"/>
          <a:ext cx="8229600" cy="9718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D4B940-3BBB-482D-83FA-9ED533DDFFA0}">
      <dsp:nvSpPr>
        <dsp:cNvPr id="0" name=""/>
        <dsp:cNvSpPr/>
      </dsp:nvSpPr>
      <dsp:spPr>
        <a:xfrm>
          <a:off x="293990" y="219086"/>
          <a:ext cx="534529" cy="5345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5430FA-9E9F-4277-9DA1-D703DA16D53F}">
      <dsp:nvSpPr>
        <dsp:cNvPr id="0" name=""/>
        <dsp:cNvSpPr/>
      </dsp:nvSpPr>
      <dsp:spPr>
        <a:xfrm>
          <a:off x="1122510" y="415"/>
          <a:ext cx="7107089" cy="971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6" tIns="102856" rIns="102856" bIns="102856" numCol="1" spcCol="1270" anchor="ctr" anchorCtr="0">
          <a:noAutofit/>
        </a:bodyPr>
        <a:lstStyle/>
        <a:p>
          <a:pPr marL="0" lvl="0" indent="0" algn="l" defTabSz="711200">
            <a:lnSpc>
              <a:spcPct val="90000"/>
            </a:lnSpc>
            <a:spcBef>
              <a:spcPct val="0"/>
            </a:spcBef>
            <a:spcAft>
              <a:spcPct val="35000"/>
            </a:spcAft>
            <a:buNone/>
          </a:pPr>
          <a:r>
            <a:rPr lang="en-GB" sz="1600" kern="1200"/>
            <a:t>1. We will be considering the application of micro models and tools, techniques and ideas that may be drawn upon to facilitate insight and learning. </a:t>
          </a:r>
          <a:br>
            <a:rPr lang="en-GB" sz="1600" kern="1200"/>
          </a:br>
          <a:endParaRPr lang="en-US" sz="1600" kern="1200"/>
        </a:p>
      </dsp:txBody>
      <dsp:txXfrm>
        <a:off x="1122510" y="415"/>
        <a:ext cx="7107089" cy="971870"/>
      </dsp:txXfrm>
    </dsp:sp>
    <dsp:sp modelId="{D01F39ED-8A03-4FC9-BBB8-5440EE2AAD91}">
      <dsp:nvSpPr>
        <dsp:cNvPr id="0" name=""/>
        <dsp:cNvSpPr/>
      </dsp:nvSpPr>
      <dsp:spPr>
        <a:xfrm>
          <a:off x="0" y="1215254"/>
          <a:ext cx="8229600" cy="9718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6F8149-0ECA-4037-92B7-C052144B7E91}">
      <dsp:nvSpPr>
        <dsp:cNvPr id="0" name=""/>
        <dsp:cNvSpPr/>
      </dsp:nvSpPr>
      <dsp:spPr>
        <a:xfrm>
          <a:off x="293990" y="1433924"/>
          <a:ext cx="534529" cy="5345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C81466-33BF-4E8D-BB1E-2032365F395B}">
      <dsp:nvSpPr>
        <dsp:cNvPr id="0" name=""/>
        <dsp:cNvSpPr/>
      </dsp:nvSpPr>
      <dsp:spPr>
        <a:xfrm>
          <a:off x="1122510" y="1215254"/>
          <a:ext cx="7107089" cy="971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6" tIns="102856" rIns="102856" bIns="102856" numCol="1" spcCol="1270" anchor="ctr" anchorCtr="0">
          <a:noAutofit/>
        </a:bodyPr>
        <a:lstStyle/>
        <a:p>
          <a:pPr marL="0" lvl="0" indent="0" algn="l" defTabSz="711200">
            <a:lnSpc>
              <a:spcPct val="90000"/>
            </a:lnSpc>
            <a:spcBef>
              <a:spcPct val="0"/>
            </a:spcBef>
            <a:spcAft>
              <a:spcPct val="35000"/>
            </a:spcAft>
            <a:buNone/>
          </a:pPr>
          <a:r>
            <a:rPr lang="en-GB" sz="1600" kern="1200"/>
            <a:t>2. An opportunity to consider these within context – including strategic action and outcome orientation will be offered.</a:t>
          </a:r>
          <a:br>
            <a:rPr lang="en-GB" sz="1600" kern="1200"/>
          </a:br>
          <a:endParaRPr lang="en-US" sz="1600" kern="1200"/>
        </a:p>
      </dsp:txBody>
      <dsp:txXfrm>
        <a:off x="1122510" y="1215254"/>
        <a:ext cx="7107089" cy="971870"/>
      </dsp:txXfrm>
    </dsp:sp>
    <dsp:sp modelId="{9D35201D-B7EE-42E2-BEB1-6DB3CBD2CBA4}">
      <dsp:nvSpPr>
        <dsp:cNvPr id="0" name=""/>
        <dsp:cNvSpPr/>
      </dsp:nvSpPr>
      <dsp:spPr>
        <a:xfrm>
          <a:off x="0" y="2430092"/>
          <a:ext cx="8229600" cy="97187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22C4AE-2B7C-44E9-8860-91F7F8C0D950}">
      <dsp:nvSpPr>
        <dsp:cNvPr id="0" name=""/>
        <dsp:cNvSpPr/>
      </dsp:nvSpPr>
      <dsp:spPr>
        <a:xfrm>
          <a:off x="293990" y="2648763"/>
          <a:ext cx="534529" cy="5345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EEA010-C648-49FB-AAF8-4759CD070265}">
      <dsp:nvSpPr>
        <dsp:cNvPr id="0" name=""/>
        <dsp:cNvSpPr/>
      </dsp:nvSpPr>
      <dsp:spPr>
        <a:xfrm>
          <a:off x="1122510" y="2430092"/>
          <a:ext cx="7107089" cy="971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6" tIns="102856" rIns="102856" bIns="102856" numCol="1" spcCol="1270" anchor="ctr" anchorCtr="0">
          <a:noAutofit/>
        </a:bodyPr>
        <a:lstStyle/>
        <a:p>
          <a:pPr marL="0" lvl="0" indent="0" algn="l" defTabSz="711200">
            <a:lnSpc>
              <a:spcPct val="90000"/>
            </a:lnSpc>
            <a:spcBef>
              <a:spcPct val="0"/>
            </a:spcBef>
            <a:spcAft>
              <a:spcPct val="35000"/>
            </a:spcAft>
            <a:buNone/>
          </a:pPr>
          <a:r>
            <a:rPr lang="en-GB" sz="1600" kern="1200"/>
            <a:t>3. An opportunity to reflect and consider how you may develop your “own” mentoring and coaching approach drawing upon experiences and learning so far…</a:t>
          </a:r>
          <a:endParaRPr lang="en-US" sz="1600" kern="1200"/>
        </a:p>
      </dsp:txBody>
      <dsp:txXfrm>
        <a:off x="1122510" y="2430092"/>
        <a:ext cx="7107089" cy="9718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CAAE8-D116-4AE0-A30D-A67C243E1C04}">
      <dsp:nvSpPr>
        <dsp:cNvPr id="0" name=""/>
        <dsp:cNvSpPr/>
      </dsp:nvSpPr>
      <dsp:spPr>
        <a:xfrm>
          <a:off x="0" y="52164"/>
          <a:ext cx="8229600" cy="10705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GB" sz="1500" kern="1200" dirty="0"/>
            <a:t>Previously</a:t>
          </a:r>
          <a:r>
            <a:rPr lang="en-GB" sz="1500" kern="1200" dirty="0">
              <a:latin typeface="Calibri"/>
            </a:rPr>
            <a:t>,</a:t>
          </a:r>
          <a:r>
            <a:rPr lang="en-GB" sz="1500" kern="1200" dirty="0"/>
            <a:t> we have explored the holistic nature of mentoring and </a:t>
          </a:r>
          <a:r>
            <a:rPr lang="en-GB" sz="1500" kern="1200" dirty="0">
              <a:latin typeface="Calibri"/>
            </a:rPr>
            <a:t>coaching - a self-determined</a:t>
          </a:r>
          <a:r>
            <a:rPr lang="en-GB" sz="1500" kern="1200" dirty="0"/>
            <a:t> and enabling approach to learning and development</a:t>
          </a:r>
          <a:r>
            <a:rPr lang="en-GB" sz="1500" kern="1200" dirty="0">
              <a:latin typeface="Calibri"/>
            </a:rPr>
            <a:t>. A</a:t>
          </a:r>
          <a:r>
            <a:rPr lang="en-GB" sz="1500" kern="1200" dirty="0"/>
            <a:t> crucial aspect of successful mentoring is sharing </a:t>
          </a:r>
          <a:r>
            <a:rPr lang="en-GB" sz="1500" kern="1200" dirty="0">
              <a:latin typeface="Calibri"/>
            </a:rPr>
            <a:t>inside</a:t>
          </a:r>
          <a:r>
            <a:rPr lang="en-GB" sz="1500" kern="1200" dirty="0"/>
            <a:t> knowledge</a:t>
          </a:r>
          <a:br>
            <a:rPr lang="en-GB" sz="1500" kern="1200" dirty="0"/>
          </a:br>
          <a:endParaRPr lang="en-US" sz="1500" kern="1200" dirty="0"/>
        </a:p>
      </dsp:txBody>
      <dsp:txXfrm>
        <a:off x="52260" y="104424"/>
        <a:ext cx="8125080" cy="966030"/>
      </dsp:txXfrm>
    </dsp:sp>
    <dsp:sp modelId="{45A4C56F-B48E-4922-AE7D-E707449595C3}">
      <dsp:nvSpPr>
        <dsp:cNvPr id="0" name=""/>
        <dsp:cNvSpPr/>
      </dsp:nvSpPr>
      <dsp:spPr>
        <a:xfrm>
          <a:off x="0" y="1165914"/>
          <a:ext cx="8229600" cy="10705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GB" sz="1500" kern="1200" dirty="0"/>
            <a:t>This limits the applicability </a:t>
          </a:r>
          <a:r>
            <a:rPr lang="en-GB" sz="1500" kern="1200" dirty="0">
              <a:latin typeface="Calibri"/>
            </a:rPr>
            <a:t>of</a:t>
          </a:r>
          <a:r>
            <a:rPr lang="en-GB" sz="1500" kern="1200" dirty="0"/>
            <a:t> </a:t>
          </a:r>
          <a:r>
            <a:rPr lang="en-GB" sz="1500" kern="1200" dirty="0">
              <a:latin typeface="Calibri"/>
            </a:rPr>
            <a:t>models. Whilst</a:t>
          </a:r>
          <a:r>
            <a:rPr lang="en-GB" sz="1500" kern="1200" dirty="0"/>
            <a:t> they can provide a “guide” for the novice mentor/coach</a:t>
          </a:r>
          <a:r>
            <a:rPr lang="en-GB" sz="1500" kern="1200" dirty="0">
              <a:latin typeface="Calibri"/>
            </a:rPr>
            <a:t>,</a:t>
          </a:r>
          <a:r>
            <a:rPr lang="en-GB" sz="1500" kern="1200" dirty="0"/>
            <a:t> they are too restrictive for more developed mentoring that is </a:t>
          </a:r>
          <a:r>
            <a:rPr lang="en-GB" sz="1500" kern="1200" dirty="0">
              <a:latin typeface="Calibri"/>
            </a:rPr>
            <a:t>heutogical</a:t>
          </a:r>
          <a:r>
            <a:rPr lang="en-GB" sz="1500" kern="1200" dirty="0"/>
            <a:t> and holistic</a:t>
          </a:r>
          <a:br>
            <a:rPr lang="en-GB" sz="1500" kern="1200" dirty="0"/>
          </a:br>
          <a:endParaRPr lang="en-US" sz="1500" kern="1200" dirty="0"/>
        </a:p>
      </dsp:txBody>
      <dsp:txXfrm>
        <a:off x="52260" y="1218174"/>
        <a:ext cx="8125080" cy="966030"/>
      </dsp:txXfrm>
    </dsp:sp>
    <dsp:sp modelId="{17E6C39A-1E63-4430-BFE2-13A2128519A9}">
      <dsp:nvSpPr>
        <dsp:cNvPr id="0" name=""/>
        <dsp:cNvSpPr/>
      </dsp:nvSpPr>
      <dsp:spPr>
        <a:xfrm>
          <a:off x="0" y="2279664"/>
          <a:ext cx="8229600" cy="10705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t>However</a:t>
          </a:r>
          <a:r>
            <a:rPr lang="en-GB" sz="1500" kern="1200" dirty="0">
              <a:latin typeface="Calibri"/>
            </a:rPr>
            <a:t>,</a:t>
          </a:r>
          <a:r>
            <a:rPr lang="en-GB" sz="1500" kern="1200" dirty="0"/>
            <a:t> they are a </a:t>
          </a:r>
          <a:r>
            <a:rPr lang="en-GB" sz="1500" b="1" kern="1200" dirty="0"/>
            <a:t>starting</a:t>
          </a:r>
          <a:r>
            <a:rPr lang="en-GB" sz="1500" kern="1200" dirty="0"/>
            <a:t> point</a:t>
          </a:r>
          <a:endParaRPr lang="en-US" sz="1500" kern="1200" dirty="0"/>
        </a:p>
      </dsp:txBody>
      <dsp:txXfrm>
        <a:off x="52260" y="2331924"/>
        <a:ext cx="8125080" cy="9660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65C3F0-1D92-440A-9826-0931A9D21FDC}">
      <dsp:nvSpPr>
        <dsp:cNvPr id="0" name=""/>
        <dsp:cNvSpPr/>
      </dsp:nvSpPr>
      <dsp:spPr>
        <a:xfrm>
          <a:off x="0" y="512739"/>
          <a:ext cx="8229600" cy="7558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Consider the </a:t>
          </a:r>
          <a:r>
            <a:rPr lang="en-GB" sz="1900" kern="1200" dirty="0">
              <a:latin typeface="Calibri"/>
            </a:rPr>
            <a:t>5C’s</a:t>
          </a:r>
          <a:r>
            <a:rPr lang="en-GB" sz="1900" kern="1200" dirty="0"/>
            <a:t> model</a:t>
          </a:r>
          <a:br>
            <a:rPr lang="en-GB" sz="1900" kern="1200" dirty="0"/>
          </a:br>
          <a:endParaRPr lang="en-US" sz="1900" kern="1200" dirty="0"/>
        </a:p>
      </dsp:txBody>
      <dsp:txXfrm>
        <a:off x="36896" y="549635"/>
        <a:ext cx="8155808" cy="682028"/>
      </dsp:txXfrm>
    </dsp:sp>
    <dsp:sp modelId="{0B4E3E70-6AC7-4702-8D1E-C227F34FA6A7}">
      <dsp:nvSpPr>
        <dsp:cNvPr id="0" name=""/>
        <dsp:cNvSpPr/>
      </dsp:nvSpPr>
      <dsp:spPr>
        <a:xfrm>
          <a:off x="0" y="1323279"/>
          <a:ext cx="8229600" cy="7558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Consider an issue you might have from the perspective of mentor/coach/protégé</a:t>
          </a:r>
          <a:br>
            <a:rPr lang="en-GB" sz="1900" kern="1200" dirty="0"/>
          </a:br>
          <a:endParaRPr lang="en-US" sz="1900" kern="1200" dirty="0"/>
        </a:p>
      </dsp:txBody>
      <dsp:txXfrm>
        <a:off x="36896" y="1360175"/>
        <a:ext cx="8155808" cy="682028"/>
      </dsp:txXfrm>
    </dsp:sp>
    <dsp:sp modelId="{FD2B12D5-7D5D-42B0-8422-3386658AD60B}">
      <dsp:nvSpPr>
        <dsp:cNvPr id="0" name=""/>
        <dsp:cNvSpPr/>
      </dsp:nvSpPr>
      <dsp:spPr>
        <a:xfrm>
          <a:off x="0" y="2133819"/>
          <a:ext cx="8229600" cy="7558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GB" sz="1900" kern="1200" dirty="0"/>
            <a:t>How helpful is this model?</a:t>
          </a:r>
          <a:r>
            <a:rPr lang="en-GB" sz="1900" kern="1200" dirty="0">
              <a:latin typeface="Calibri"/>
            </a:rPr>
            <a:t> </a:t>
          </a:r>
          <a:endParaRPr lang="en-US" sz="1900" kern="1200" dirty="0"/>
        </a:p>
      </dsp:txBody>
      <dsp:txXfrm>
        <a:off x="36896" y="2170715"/>
        <a:ext cx="8155808" cy="6820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F9168D-63B7-45FF-B3E4-3E72F0EEB95F}">
      <dsp:nvSpPr>
        <dsp:cNvPr id="0" name=""/>
        <dsp:cNvSpPr/>
      </dsp:nvSpPr>
      <dsp:spPr>
        <a:xfrm>
          <a:off x="0" y="232375"/>
          <a:ext cx="5210261" cy="1141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1</a:t>
          </a:r>
          <a:r>
            <a:rPr lang="en-GB" sz="1600" kern="1200" dirty="0">
              <a:latin typeface="Calibri"/>
            </a:rPr>
            <a:t>.</a:t>
          </a:r>
          <a:r>
            <a:rPr lang="en-GB" sz="1600" kern="1200" dirty="0"/>
            <a:t> Communication is key to understanding conﬂict, focusing on the enactment of conﬂict and the analysis of verbal and non-verbal communication to identify patterns over time</a:t>
          </a:r>
          <a:br>
            <a:rPr lang="en-GB" sz="1600" kern="1200" dirty="0"/>
          </a:br>
          <a:endParaRPr lang="en-US" sz="1600" kern="1200" dirty="0"/>
        </a:p>
      </dsp:txBody>
      <dsp:txXfrm>
        <a:off x="55744" y="288119"/>
        <a:ext cx="5098773" cy="1030432"/>
      </dsp:txXfrm>
    </dsp:sp>
    <dsp:sp modelId="{6D786736-0F54-4E68-B517-7D0AEE60D69D}">
      <dsp:nvSpPr>
        <dsp:cNvPr id="0" name=""/>
        <dsp:cNvSpPr/>
      </dsp:nvSpPr>
      <dsp:spPr>
        <a:xfrm>
          <a:off x="0" y="1420375"/>
          <a:ext cx="5210261" cy="11419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GB" sz="1600" kern="1200" dirty="0"/>
            <a:t>2. Conﬂict is contextual:</a:t>
          </a:r>
          <a:r>
            <a:rPr lang="en-GB" sz="1600" kern="1200" dirty="0">
              <a:latin typeface="Calibri"/>
            </a:rPr>
            <a:t> </a:t>
          </a:r>
          <a:r>
            <a:rPr lang="en-GB" sz="1600" kern="1200" dirty="0"/>
            <a:t>it develops as a result of people’s situations and will inﬂuence current and continuing relationships.</a:t>
          </a:r>
          <a:r>
            <a:rPr lang="en-GB" sz="1600" kern="1200" dirty="0">
              <a:latin typeface="Calibri"/>
            </a:rPr>
            <a:t> </a:t>
          </a:r>
          <a:endParaRPr lang="en-US" sz="1600" kern="1200" dirty="0"/>
        </a:p>
      </dsp:txBody>
      <dsp:txXfrm>
        <a:off x="55744" y="1476119"/>
        <a:ext cx="5098773" cy="10304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AF2DA2-55BE-400F-A5A0-F9E8959384A1}">
      <dsp:nvSpPr>
        <dsp:cNvPr id="0" name=""/>
        <dsp:cNvSpPr/>
      </dsp:nvSpPr>
      <dsp:spPr>
        <a:xfrm>
          <a:off x="0" y="601422"/>
          <a:ext cx="6392918" cy="3597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t>SODAS aids the development of problem solving skills:</a:t>
          </a:r>
          <a:endParaRPr lang="en-US" sz="1500" kern="1200" dirty="0"/>
        </a:p>
      </dsp:txBody>
      <dsp:txXfrm>
        <a:off x="17563" y="618985"/>
        <a:ext cx="6357792" cy="324648"/>
      </dsp:txXfrm>
    </dsp:sp>
    <dsp:sp modelId="{3FE7D39C-2C4D-4EE1-89B0-D7983A944171}">
      <dsp:nvSpPr>
        <dsp:cNvPr id="0" name=""/>
        <dsp:cNvSpPr/>
      </dsp:nvSpPr>
      <dsp:spPr>
        <a:xfrm>
          <a:off x="0" y="1004397"/>
          <a:ext cx="6392918" cy="3597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dirty="0"/>
            <a:t>S</a:t>
          </a:r>
          <a:r>
            <a:rPr lang="en-GB" sz="1500" kern="1200" dirty="0"/>
            <a:t>ituation – look at the situation and describe the problem</a:t>
          </a:r>
          <a:endParaRPr lang="en-US" sz="1500" kern="1200" dirty="0"/>
        </a:p>
      </dsp:txBody>
      <dsp:txXfrm>
        <a:off x="17563" y="1021960"/>
        <a:ext cx="6357792" cy="324648"/>
      </dsp:txXfrm>
    </dsp:sp>
    <dsp:sp modelId="{ABA0CD36-4F2A-497D-8ADE-2CB1D7A5874A}">
      <dsp:nvSpPr>
        <dsp:cNvPr id="0" name=""/>
        <dsp:cNvSpPr/>
      </dsp:nvSpPr>
      <dsp:spPr>
        <a:xfrm>
          <a:off x="0" y="1407372"/>
          <a:ext cx="6392918" cy="3597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dirty="0"/>
            <a:t>O</a:t>
          </a:r>
          <a:r>
            <a:rPr lang="en-GB" sz="1500" kern="1200" dirty="0"/>
            <a:t>ptions – list at least three ways to solve the problem</a:t>
          </a:r>
          <a:endParaRPr lang="en-US" sz="1500" kern="1200" dirty="0"/>
        </a:p>
      </dsp:txBody>
      <dsp:txXfrm>
        <a:off x="17563" y="1424935"/>
        <a:ext cx="6357792" cy="324648"/>
      </dsp:txXfrm>
    </dsp:sp>
    <dsp:sp modelId="{9CCE82A6-6C36-41BF-AD81-84E24A9D56B3}">
      <dsp:nvSpPr>
        <dsp:cNvPr id="0" name=""/>
        <dsp:cNvSpPr/>
      </dsp:nvSpPr>
      <dsp:spPr>
        <a:xfrm>
          <a:off x="0" y="1810348"/>
          <a:ext cx="6392918" cy="3597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dirty="0"/>
            <a:t>D</a:t>
          </a:r>
          <a:r>
            <a:rPr lang="en-GB" sz="1500" kern="1200" dirty="0"/>
            <a:t>isadvantages – list at least three disadvantages of each option</a:t>
          </a:r>
          <a:endParaRPr lang="en-US" sz="1500" kern="1200" dirty="0"/>
        </a:p>
      </dsp:txBody>
      <dsp:txXfrm>
        <a:off x="17563" y="1827911"/>
        <a:ext cx="6357792" cy="324648"/>
      </dsp:txXfrm>
    </dsp:sp>
    <dsp:sp modelId="{E92B6771-5AEA-4F0F-9A2F-3C310A118D36}">
      <dsp:nvSpPr>
        <dsp:cNvPr id="0" name=""/>
        <dsp:cNvSpPr/>
      </dsp:nvSpPr>
      <dsp:spPr>
        <a:xfrm>
          <a:off x="0" y="2213323"/>
          <a:ext cx="6392918" cy="3597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dirty="0"/>
            <a:t>A</a:t>
          </a:r>
          <a:r>
            <a:rPr lang="en-GB" sz="1500" kern="1200" dirty="0"/>
            <a:t>dvantages – list at least three advantages of each option</a:t>
          </a:r>
          <a:endParaRPr lang="en-US" sz="1500" kern="1200" dirty="0"/>
        </a:p>
      </dsp:txBody>
      <dsp:txXfrm>
        <a:off x="17563" y="2230886"/>
        <a:ext cx="6357792" cy="324648"/>
      </dsp:txXfrm>
    </dsp:sp>
    <dsp:sp modelId="{B906D34D-8EDF-46CE-BC8E-BDD29C2A96C0}">
      <dsp:nvSpPr>
        <dsp:cNvPr id="0" name=""/>
        <dsp:cNvSpPr/>
      </dsp:nvSpPr>
      <dsp:spPr>
        <a:xfrm>
          <a:off x="0" y="2616297"/>
          <a:ext cx="6392918" cy="3597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b="1" kern="1200" dirty="0"/>
            <a:t>S</a:t>
          </a:r>
          <a:r>
            <a:rPr lang="en-GB" sz="1500" kern="1200" dirty="0"/>
            <a:t>olution – select the best option based on the advantages and disadvantages</a:t>
          </a:r>
          <a:endParaRPr lang="en-US" sz="1500" kern="1200" dirty="0"/>
        </a:p>
      </dsp:txBody>
      <dsp:txXfrm>
        <a:off x="17563" y="2633860"/>
        <a:ext cx="6357792" cy="3246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C5E7A-8A9F-4DC7-89E7-2EC40B4D6F45}">
      <dsp:nvSpPr>
        <dsp:cNvPr id="0" name=""/>
        <dsp:cNvSpPr/>
      </dsp:nvSpPr>
      <dsp:spPr>
        <a:xfrm>
          <a:off x="0" y="135825"/>
          <a:ext cx="5604640" cy="77651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GB" sz="1400" kern="1200" dirty="0">
              <a:latin typeface="Calibri"/>
            </a:rPr>
            <a:t>Revisit opening question – how </a:t>
          </a:r>
          <a:r>
            <a:rPr lang="en-GB" sz="1400" kern="1200" dirty="0"/>
            <a:t>useful are models in mentoring?</a:t>
          </a:r>
          <a:endParaRPr lang="en-US" sz="1400" kern="1200" dirty="0"/>
        </a:p>
      </dsp:txBody>
      <dsp:txXfrm>
        <a:off x="37906" y="173731"/>
        <a:ext cx="5528828" cy="700702"/>
      </dsp:txXfrm>
    </dsp:sp>
    <dsp:sp modelId="{73DB380C-FEDA-455C-9937-1C7F2242D261}">
      <dsp:nvSpPr>
        <dsp:cNvPr id="0" name=""/>
        <dsp:cNvSpPr/>
      </dsp:nvSpPr>
      <dsp:spPr>
        <a:xfrm>
          <a:off x="0" y="728072"/>
          <a:ext cx="5604640" cy="77651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GB" sz="1400" kern="1200" dirty="0"/>
            <a:t>What model(s) if any do you have affinity </a:t>
          </a:r>
          <a:r>
            <a:rPr lang="en-GB" sz="1400" kern="1200" dirty="0">
              <a:latin typeface="Calibri"/>
            </a:rPr>
            <a:t>with and why</a:t>
          </a:r>
          <a:r>
            <a:rPr lang="en-GB" sz="1400" kern="1200" dirty="0"/>
            <a:t>?</a:t>
          </a:r>
          <a:endParaRPr lang="en-US" sz="1400" kern="1200" dirty="0"/>
        </a:p>
      </dsp:txBody>
      <dsp:txXfrm>
        <a:off x="37906" y="765978"/>
        <a:ext cx="5528828" cy="700702"/>
      </dsp:txXfrm>
    </dsp:sp>
    <dsp:sp modelId="{D7BF5647-55F0-4AD2-94AE-010800723873}">
      <dsp:nvSpPr>
        <dsp:cNvPr id="0" name=""/>
        <dsp:cNvSpPr/>
      </dsp:nvSpPr>
      <dsp:spPr>
        <a:xfrm>
          <a:off x="0" y="2020047"/>
          <a:ext cx="5604640" cy="77651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GB" sz="1400" kern="1200" dirty="0"/>
            <a:t>The next two sessions are concerned with developing your “unique” model</a:t>
          </a:r>
          <a:r>
            <a:rPr lang="en-GB" sz="1400" kern="1200" dirty="0">
              <a:latin typeface="Calibri"/>
            </a:rPr>
            <a:t> -</a:t>
          </a:r>
          <a:r>
            <a:rPr lang="en-GB" sz="1400" kern="1200" dirty="0"/>
            <a:t> or conceptual framework </a:t>
          </a:r>
          <a:r>
            <a:rPr lang="en-GB" sz="1400" kern="1200" dirty="0">
              <a:latin typeface="Calibri"/>
            </a:rPr>
            <a:t>- </a:t>
          </a:r>
          <a:r>
            <a:rPr lang="en-GB" sz="1400" kern="1200" dirty="0"/>
            <a:t>for mentoring and coaching practice</a:t>
          </a:r>
          <a:r>
            <a:rPr lang="en-GB" sz="1400" kern="1200" dirty="0">
              <a:latin typeface="Calibri"/>
            </a:rPr>
            <a:t>. </a:t>
          </a:r>
          <a:br>
            <a:rPr lang="en-GB" sz="1400" kern="1200" dirty="0"/>
          </a:br>
          <a:endParaRPr lang="en-US" sz="1400" kern="1200" dirty="0">
            <a:latin typeface="Calibri"/>
          </a:endParaRPr>
        </a:p>
      </dsp:txBody>
      <dsp:txXfrm>
        <a:off x="37906" y="2057953"/>
        <a:ext cx="5528828" cy="700702"/>
      </dsp:txXfrm>
    </dsp:sp>
    <dsp:sp modelId="{105208E0-5E06-4D87-97E9-A23FD8A7C493}">
      <dsp:nvSpPr>
        <dsp:cNvPr id="0" name=""/>
        <dsp:cNvSpPr/>
      </dsp:nvSpPr>
      <dsp:spPr>
        <a:xfrm>
          <a:off x="0" y="2586328"/>
          <a:ext cx="5604640" cy="77651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t>“</a:t>
          </a:r>
          <a:r>
            <a:rPr lang="en-GB" sz="1400" i="1" kern="1200" dirty="0"/>
            <a:t>Demonstrates own unique approach to mentoring/coaching based on critical evaluation of accepted models and learning from own practice… formulates and utilises own tools and systems to improve effectiveness”</a:t>
          </a:r>
          <a:endParaRPr lang="en-US" sz="1400" kern="1200" dirty="0"/>
        </a:p>
      </dsp:txBody>
      <dsp:txXfrm>
        <a:off x="37906" y="2624234"/>
        <a:ext cx="5528828" cy="70070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2144BD-7B69-0B4C-BF16-A1CEA8C8936C}" type="datetimeFigureOut">
              <a:rPr lang="en-US" smtClean="0"/>
              <a:t>5/2/2023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D3F6BB-D3AB-5C4D-9ECA-73693C90F276}" type="slidenum">
              <a:rPr lang="en-US" smtClean="0"/>
              <a:t>‹#›</a:t>
            </a:fld>
            <a:endParaRPr lang="en-US"/>
          </a:p>
        </p:txBody>
      </p:sp>
    </p:spTree>
    <p:extLst>
      <p:ext uri="{BB962C8B-B14F-4D97-AF65-F5344CB8AC3E}">
        <p14:creationId xmlns:p14="http://schemas.microsoft.com/office/powerpoint/2010/main" val="1540145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focus is the </a:t>
            </a:r>
            <a:r>
              <a:rPr lang="en-US" dirty="0" err="1"/>
              <a:t>utilisation</a:t>
            </a:r>
            <a:r>
              <a:rPr lang="en-US" dirty="0"/>
              <a:t> and reflection of well known and not so well known models of mentoring.</a:t>
            </a:r>
          </a:p>
          <a:p>
            <a:r>
              <a:rPr lang="en-US" dirty="0"/>
              <a:t>Distinctly working towards developing their own model of working.</a:t>
            </a:r>
          </a:p>
          <a:p>
            <a:r>
              <a:rPr lang="en-US" dirty="0"/>
              <a:t>Reflect the notion of multi faceted dynamic models  - “no one size fits all”.</a:t>
            </a:r>
            <a:endParaRPr lang="en-US" dirty="0">
              <a:cs typeface="Calibri"/>
            </a:endParaRPr>
          </a:p>
          <a:p>
            <a:endParaRPr lang="en-US" dirty="0">
              <a:cs typeface="Calibri"/>
            </a:endParaRPr>
          </a:p>
          <a:p>
            <a:r>
              <a:rPr lang="en-US">
                <a:cs typeface="Calibri"/>
              </a:rPr>
              <a:t>See and draw upon</a:t>
            </a:r>
            <a:r>
              <a:rPr lang="en-US"/>
              <a:t>: </a:t>
            </a:r>
          </a:p>
          <a:p>
            <a:pPr marL="171450" indent="-171450">
              <a:buFont typeface="Calibri"/>
              <a:buChar char="-"/>
            </a:pPr>
            <a:r>
              <a:rPr lang="en-GB"/>
              <a:t>Snowden, M. and Hardy, T. (2012) ‘Peer mentorship and positive effects on student mentor and mentee retention and academic success’ Widening Participation and Lifelong Learning, 14, pp. 76-92</a:t>
            </a:r>
            <a:endParaRPr lang="en-US">
              <a:cs typeface="Calibri" panose="020F0502020204030204"/>
            </a:endParaRPr>
          </a:p>
          <a:p>
            <a:pPr marL="171450" indent="-171450">
              <a:buFont typeface="Calibri"/>
              <a:buChar char="-"/>
            </a:pPr>
            <a:r>
              <a:rPr lang="en-GB" dirty="0"/>
              <a:t>Snowden, M., 2019, Peer Mentoring. Guaranteed Gold? In: Mentorship, Leadership and Research: Their place within the Social Science curriculum. Snowden, M. &amp; Halsall, J. (eds.). Springer International Publishing AG, p. 117-128 </a:t>
            </a:r>
            <a:endParaRPr lang="en-US" dirty="0">
              <a:cs typeface="Calibri"/>
            </a:endParaRPr>
          </a:p>
        </p:txBody>
      </p:sp>
      <p:sp>
        <p:nvSpPr>
          <p:cNvPr id="4" name="Slide Number Placeholder 3"/>
          <p:cNvSpPr>
            <a:spLocks noGrp="1"/>
          </p:cNvSpPr>
          <p:nvPr>
            <p:ph type="sldNum" sz="quarter" idx="5"/>
          </p:nvPr>
        </p:nvSpPr>
        <p:spPr/>
        <p:txBody>
          <a:bodyPr/>
          <a:lstStyle/>
          <a:p>
            <a:fld id="{4BD3F6BB-D3AB-5C4D-9ECA-73693C90F276}" type="slidenum">
              <a:rPr lang="en-US" smtClean="0"/>
              <a:t>2</a:t>
            </a:fld>
            <a:endParaRPr lang="en-US"/>
          </a:p>
        </p:txBody>
      </p:sp>
    </p:spTree>
    <p:extLst>
      <p:ext uri="{BB962C8B-B14F-4D97-AF65-F5344CB8AC3E}">
        <p14:creationId xmlns:p14="http://schemas.microsoft.com/office/powerpoint/2010/main" val="3658704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Draw from:</a:t>
            </a:r>
          </a:p>
          <a:p>
            <a:r>
              <a:rPr lang="en-US" dirty="0"/>
              <a:t>Shea, G. F. (2002;2001;). In </a:t>
            </a:r>
            <a:r>
              <a:rPr lang="en-US" dirty="0" err="1"/>
              <a:t>Pittsley</a:t>
            </a:r>
            <a:r>
              <a:rPr lang="en-US" dirty="0"/>
              <a:t> B., Woodbury D.(Eds.), Mentoring: How to develop successful mentor behaviors (3rd ed.). Crisp Publications.</a:t>
            </a:r>
          </a:p>
          <a:p>
            <a:r>
              <a:rPr lang="en-US" dirty="0"/>
              <a:t>Skelton, E. A., Crosland, K. A., &amp; Clark, H. B. R. (2016). Acquisition of a social problem-solving method by caregivers in the foster care system: Evaluation and implications. Child &amp; Family Behavior Therapy, 38(1), 32</a:t>
            </a:r>
          </a:p>
          <a:p>
            <a:endParaRPr lang="en-US" dirty="0"/>
          </a:p>
        </p:txBody>
      </p:sp>
      <p:sp>
        <p:nvSpPr>
          <p:cNvPr id="4" name="Slide Number Placeholder 3"/>
          <p:cNvSpPr>
            <a:spLocks noGrp="1"/>
          </p:cNvSpPr>
          <p:nvPr>
            <p:ph type="sldNum" sz="quarter" idx="5"/>
          </p:nvPr>
        </p:nvSpPr>
        <p:spPr/>
        <p:txBody>
          <a:bodyPr/>
          <a:lstStyle/>
          <a:p>
            <a:fld id="{4BD3F6BB-D3AB-5C4D-9ECA-73693C90F276}" type="slidenum">
              <a:rPr lang="en-US" smtClean="0"/>
              <a:t>12</a:t>
            </a:fld>
            <a:endParaRPr lang="en-US"/>
          </a:p>
        </p:txBody>
      </p:sp>
    </p:spTree>
    <p:extLst>
      <p:ext uri="{BB962C8B-B14F-4D97-AF65-F5344CB8AC3E}">
        <p14:creationId xmlns:p14="http://schemas.microsoft.com/office/powerpoint/2010/main" val="2572425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Focus upon developing their practice… what would be their </a:t>
            </a:r>
            <a:r>
              <a:rPr lang="en-US" dirty="0" err="1"/>
              <a:t>favoured</a:t>
            </a:r>
            <a:r>
              <a:rPr lang="en-US" dirty="0"/>
              <a:t> approach and using this to being designing their “practice model”</a:t>
            </a:r>
          </a:p>
          <a:p>
            <a:r>
              <a:rPr lang="en-US" dirty="0"/>
              <a:t>Begin to draw upon all facets discussed</a:t>
            </a:r>
          </a:p>
        </p:txBody>
      </p:sp>
      <p:sp>
        <p:nvSpPr>
          <p:cNvPr id="4" name="Slide Number Placeholder 3"/>
          <p:cNvSpPr>
            <a:spLocks noGrp="1"/>
          </p:cNvSpPr>
          <p:nvPr>
            <p:ph type="sldNum" sz="quarter" idx="5"/>
          </p:nvPr>
        </p:nvSpPr>
        <p:spPr/>
        <p:txBody>
          <a:bodyPr/>
          <a:lstStyle/>
          <a:p>
            <a:fld id="{4BD3F6BB-D3AB-5C4D-9ECA-73693C90F276}" type="slidenum">
              <a:rPr lang="en-US" smtClean="0"/>
              <a:t>13</a:t>
            </a:fld>
            <a:endParaRPr lang="en-US"/>
          </a:p>
        </p:txBody>
      </p:sp>
    </p:spTree>
    <p:extLst>
      <p:ext uri="{BB962C8B-B14F-4D97-AF65-F5344CB8AC3E}">
        <p14:creationId xmlns:p14="http://schemas.microsoft.com/office/powerpoint/2010/main" val="293997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D3F6BB-D3AB-5C4D-9ECA-73693C90F276}" type="slidenum">
              <a:rPr lang="en-US" smtClean="0"/>
              <a:t>14</a:t>
            </a:fld>
            <a:endParaRPr lang="en-US"/>
          </a:p>
        </p:txBody>
      </p:sp>
    </p:spTree>
    <p:extLst>
      <p:ext uri="{BB962C8B-B14F-4D97-AF65-F5344CB8AC3E}">
        <p14:creationId xmlns:p14="http://schemas.microsoft.com/office/powerpoint/2010/main" val="1188166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D3F6BB-D3AB-5C4D-9ECA-73693C90F276}" type="slidenum">
              <a:rPr lang="en-US" smtClean="0"/>
              <a:t>4</a:t>
            </a:fld>
            <a:endParaRPr lang="en-US"/>
          </a:p>
        </p:txBody>
      </p:sp>
    </p:spTree>
    <p:extLst>
      <p:ext uri="{BB962C8B-B14F-4D97-AF65-F5344CB8AC3E}">
        <p14:creationId xmlns:p14="http://schemas.microsoft.com/office/powerpoint/2010/main" val="4000351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D3F6BB-D3AB-5C4D-9ECA-73693C90F276}" type="slidenum">
              <a:rPr lang="en-US" smtClean="0"/>
              <a:t>5</a:t>
            </a:fld>
            <a:endParaRPr lang="en-US"/>
          </a:p>
        </p:txBody>
      </p:sp>
    </p:spTree>
    <p:extLst>
      <p:ext uri="{BB962C8B-B14F-4D97-AF65-F5344CB8AC3E}">
        <p14:creationId xmlns:p14="http://schemas.microsoft.com/office/powerpoint/2010/main" val="68846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Draw from: </a:t>
            </a:r>
            <a:r>
              <a:rPr lang="en-GB" dirty="0" err="1"/>
              <a:t>Pegg</a:t>
            </a:r>
            <a:r>
              <a:rPr lang="en-GB" dirty="0"/>
              <a:t>, M. (2003) The Art of Mentoring, Management Books ISBN 1-85252-272-0</a:t>
            </a:r>
          </a:p>
          <a:p>
            <a:endParaRPr lang="en-US" dirty="0"/>
          </a:p>
        </p:txBody>
      </p:sp>
      <p:sp>
        <p:nvSpPr>
          <p:cNvPr id="4" name="Slide Number Placeholder 3"/>
          <p:cNvSpPr>
            <a:spLocks noGrp="1"/>
          </p:cNvSpPr>
          <p:nvPr>
            <p:ph type="sldNum" sz="quarter" idx="5"/>
          </p:nvPr>
        </p:nvSpPr>
        <p:spPr/>
        <p:txBody>
          <a:bodyPr/>
          <a:lstStyle/>
          <a:p>
            <a:fld id="{4BD3F6BB-D3AB-5C4D-9ECA-73693C90F276}" type="slidenum">
              <a:rPr lang="en-US" smtClean="0"/>
              <a:t>6</a:t>
            </a:fld>
            <a:endParaRPr lang="en-US"/>
          </a:p>
        </p:txBody>
      </p:sp>
    </p:spTree>
    <p:extLst>
      <p:ext uri="{BB962C8B-B14F-4D97-AF65-F5344CB8AC3E}">
        <p14:creationId xmlns:p14="http://schemas.microsoft.com/office/powerpoint/2010/main" val="4291250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Talk through how to use the model… how it can frame practice </a:t>
            </a:r>
          </a:p>
        </p:txBody>
      </p:sp>
      <p:sp>
        <p:nvSpPr>
          <p:cNvPr id="4" name="Slide Number Placeholder 3"/>
          <p:cNvSpPr>
            <a:spLocks noGrp="1"/>
          </p:cNvSpPr>
          <p:nvPr>
            <p:ph type="sldNum" sz="quarter" idx="5"/>
          </p:nvPr>
        </p:nvSpPr>
        <p:spPr/>
        <p:txBody>
          <a:bodyPr/>
          <a:lstStyle/>
          <a:p>
            <a:fld id="{4BD3F6BB-D3AB-5C4D-9ECA-73693C90F276}" type="slidenum">
              <a:rPr lang="en-US" smtClean="0"/>
              <a:t>7</a:t>
            </a:fld>
            <a:endParaRPr lang="en-US"/>
          </a:p>
        </p:txBody>
      </p:sp>
    </p:spTree>
    <p:extLst>
      <p:ext uri="{BB962C8B-B14F-4D97-AF65-F5344CB8AC3E}">
        <p14:creationId xmlns:p14="http://schemas.microsoft.com/office/powerpoint/2010/main" val="2155545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Draw from:</a:t>
            </a:r>
          </a:p>
          <a:p>
            <a:r>
              <a:rPr lang="en-US" dirty="0"/>
              <a:t>https://www.performanceconsultants.com/grow-model</a:t>
            </a:r>
          </a:p>
        </p:txBody>
      </p:sp>
      <p:sp>
        <p:nvSpPr>
          <p:cNvPr id="4" name="Slide Number Placeholder 3"/>
          <p:cNvSpPr>
            <a:spLocks noGrp="1"/>
          </p:cNvSpPr>
          <p:nvPr>
            <p:ph type="sldNum" sz="quarter" idx="5"/>
          </p:nvPr>
        </p:nvSpPr>
        <p:spPr/>
        <p:txBody>
          <a:bodyPr/>
          <a:lstStyle/>
          <a:p>
            <a:fld id="{4BD3F6BB-D3AB-5C4D-9ECA-73693C90F276}" type="slidenum">
              <a:rPr lang="en-US" smtClean="0"/>
              <a:t>8</a:t>
            </a:fld>
            <a:endParaRPr lang="en-US"/>
          </a:p>
        </p:txBody>
      </p:sp>
    </p:spTree>
    <p:extLst>
      <p:ext uri="{BB962C8B-B14F-4D97-AF65-F5344CB8AC3E}">
        <p14:creationId xmlns:p14="http://schemas.microsoft.com/office/powerpoint/2010/main" val="922483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Drawn from:</a:t>
            </a:r>
          </a:p>
          <a:p>
            <a:r>
              <a:rPr lang="en-GB" dirty="0"/>
              <a:t>Kamarudin, M. binti, Kamarudin, A. Y. binti, </a:t>
            </a:r>
            <a:r>
              <a:rPr lang="en-GB" dirty="0" err="1"/>
              <a:t>Darmi</a:t>
            </a:r>
            <a:r>
              <a:rPr lang="en-GB" dirty="0"/>
              <a:t>, R. binti, &amp; Saad, N. S. binti M. (2020). A Review of Coaching and Mentoring Theories and Models. International Journal of Academic Research </a:t>
            </a:r>
            <a:r>
              <a:rPr lang="en-GB" dirty="0" err="1"/>
              <a:t>inProgressive</a:t>
            </a:r>
            <a:r>
              <a:rPr lang="en-GB" dirty="0"/>
              <a:t> Education and Development, 9(2), 289–298 .</a:t>
            </a:r>
          </a:p>
          <a:p>
            <a:r>
              <a:rPr lang="en-GB" dirty="0"/>
              <a:t>Emphasise deep learning and reflexive element  - link to practice</a:t>
            </a:r>
            <a:endParaRPr lang="en-US" dirty="0"/>
          </a:p>
        </p:txBody>
      </p:sp>
      <p:sp>
        <p:nvSpPr>
          <p:cNvPr id="4" name="Slide Number Placeholder 3"/>
          <p:cNvSpPr>
            <a:spLocks noGrp="1"/>
          </p:cNvSpPr>
          <p:nvPr>
            <p:ph type="sldNum" sz="quarter" idx="5"/>
          </p:nvPr>
        </p:nvSpPr>
        <p:spPr/>
        <p:txBody>
          <a:bodyPr/>
          <a:lstStyle/>
          <a:p>
            <a:fld id="{4BD3F6BB-D3AB-5C4D-9ECA-73693C90F276}" type="slidenum">
              <a:rPr lang="en-US" smtClean="0"/>
              <a:t>9</a:t>
            </a:fld>
            <a:endParaRPr lang="en-US"/>
          </a:p>
        </p:txBody>
      </p:sp>
    </p:spTree>
    <p:extLst>
      <p:ext uri="{BB962C8B-B14F-4D97-AF65-F5344CB8AC3E}">
        <p14:creationId xmlns:p14="http://schemas.microsoft.com/office/powerpoint/2010/main" val="312242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Draw from:</a:t>
            </a:r>
          </a:p>
          <a:p>
            <a:r>
              <a:rPr lang="en-GB" dirty="0"/>
              <a:t>Jones, T.S &amp; </a:t>
            </a:r>
            <a:r>
              <a:rPr lang="en-GB" dirty="0" err="1"/>
              <a:t>Brinkert</a:t>
            </a:r>
            <a:r>
              <a:rPr lang="en-GB" dirty="0"/>
              <a:t>, R. (2008) Conflict Coaching: Conflict Management Strategies and Skills for the Individual Jones,  Thousand Oaks, CA: Sage.</a:t>
            </a:r>
          </a:p>
          <a:p>
            <a:r>
              <a:rPr lang="en-GB" dirty="0"/>
              <a:t>-</a:t>
            </a:r>
            <a:endParaRPr lang="en-US" dirty="0"/>
          </a:p>
        </p:txBody>
      </p:sp>
      <p:sp>
        <p:nvSpPr>
          <p:cNvPr id="4" name="Slide Number Placeholder 3"/>
          <p:cNvSpPr>
            <a:spLocks noGrp="1"/>
          </p:cNvSpPr>
          <p:nvPr>
            <p:ph type="sldNum" sz="quarter" idx="5"/>
          </p:nvPr>
        </p:nvSpPr>
        <p:spPr/>
        <p:txBody>
          <a:bodyPr/>
          <a:lstStyle/>
          <a:p>
            <a:fld id="{4BD3F6BB-D3AB-5C4D-9ECA-73693C90F276}" type="slidenum">
              <a:rPr lang="en-US" smtClean="0"/>
              <a:t>10</a:t>
            </a:fld>
            <a:endParaRPr lang="en-US"/>
          </a:p>
        </p:txBody>
      </p:sp>
    </p:spTree>
    <p:extLst>
      <p:ext uri="{BB962C8B-B14F-4D97-AF65-F5344CB8AC3E}">
        <p14:creationId xmlns:p14="http://schemas.microsoft.com/office/powerpoint/2010/main" val="993584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D3F6BB-D3AB-5C4D-9ECA-73693C90F276}" type="slidenum">
              <a:rPr lang="en-US" smtClean="0"/>
              <a:t>11</a:t>
            </a:fld>
            <a:endParaRPr lang="en-US"/>
          </a:p>
        </p:txBody>
      </p:sp>
    </p:spTree>
    <p:extLst>
      <p:ext uri="{BB962C8B-B14F-4D97-AF65-F5344CB8AC3E}">
        <p14:creationId xmlns:p14="http://schemas.microsoft.com/office/powerpoint/2010/main" val="2530183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4746"/>
            <a:ext cx="7772400" cy="1470025"/>
          </a:xfrm>
        </p:spPr>
        <p:txBody>
          <a:bodyPr/>
          <a:lstStyle>
            <a:lvl1pPr algn="ctr">
              <a:defRPr>
                <a:solidFill>
                  <a:schemeClr val="tx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371600" y="2828528"/>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F0E7A2AA-100F-4D4D-8C65-3354E468C038}"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E4A669-7135-4B0C-A55B-90DF719C6784}" type="slidenum">
              <a:rPr lang="en-GB" smtClean="0"/>
              <a:t>‹#›</a:t>
            </a:fld>
            <a:endParaRPr lang="en-GB"/>
          </a:p>
        </p:txBody>
      </p:sp>
    </p:spTree>
    <p:extLst>
      <p:ext uri="{BB962C8B-B14F-4D97-AF65-F5344CB8AC3E}">
        <p14:creationId xmlns:p14="http://schemas.microsoft.com/office/powerpoint/2010/main" val="3084369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E7A2AA-100F-4D4D-8C65-3354E468C038}"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E4A669-7135-4B0C-A55B-90DF719C6784}" type="slidenum">
              <a:rPr lang="en-GB" smtClean="0"/>
              <a:t>‹#›</a:t>
            </a:fld>
            <a:endParaRPr lang="en-GB"/>
          </a:p>
        </p:txBody>
      </p:sp>
    </p:spTree>
    <p:extLst>
      <p:ext uri="{BB962C8B-B14F-4D97-AF65-F5344CB8AC3E}">
        <p14:creationId xmlns:p14="http://schemas.microsoft.com/office/powerpoint/2010/main" val="2303304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52738"/>
            <a:ext cx="2057400" cy="5073427"/>
          </a:xfrm>
        </p:spPr>
        <p:txBody>
          <a:bodyPr vert="eaVert"/>
          <a:lstStyle>
            <a:lvl1pPr>
              <a:defRPr>
                <a:solidFill>
                  <a:schemeClr val="tx1"/>
                </a:solidFill>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457200" y="1052738"/>
            <a:ext cx="6019800" cy="50734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E7A2AA-100F-4D4D-8C65-3354E468C038}"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E4A669-7135-4B0C-A55B-90DF719C6784}" type="slidenum">
              <a:rPr lang="en-GB" smtClean="0"/>
              <a:t>‹#›</a:t>
            </a:fld>
            <a:endParaRPr lang="en-GB"/>
          </a:p>
        </p:txBody>
      </p:sp>
    </p:spTree>
    <p:extLst>
      <p:ext uri="{BB962C8B-B14F-4D97-AF65-F5344CB8AC3E}">
        <p14:creationId xmlns:p14="http://schemas.microsoft.com/office/powerpoint/2010/main" val="3265719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E7A2AA-100F-4D4D-8C65-3354E468C038}"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E4A669-7135-4B0C-A55B-90DF719C6784}" type="slidenum">
              <a:rPr lang="en-GB" smtClean="0"/>
              <a:t>‹#›</a:t>
            </a:fld>
            <a:endParaRPr lang="en-GB"/>
          </a:p>
        </p:txBody>
      </p:sp>
    </p:spTree>
    <p:extLst>
      <p:ext uri="{BB962C8B-B14F-4D97-AF65-F5344CB8AC3E}">
        <p14:creationId xmlns:p14="http://schemas.microsoft.com/office/powerpoint/2010/main" val="266020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56992"/>
            <a:ext cx="7772400" cy="2160240"/>
          </a:xfrm>
        </p:spPr>
        <p:txBody>
          <a:bodyPr anchor="t"/>
          <a:lstStyle>
            <a:lvl1pPr algn="l">
              <a:defRPr sz="3000" b="1" cap="all">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722313" y="1124744"/>
            <a:ext cx="7772400" cy="221397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F0E7A2AA-100F-4D4D-8C65-3354E468C038}" type="datetimeFigureOut">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E4A669-7135-4B0C-A55B-90DF719C6784}" type="slidenum">
              <a:rPr lang="en-GB" smtClean="0"/>
              <a:t>‹#›</a:t>
            </a:fld>
            <a:endParaRPr lang="en-GB"/>
          </a:p>
        </p:txBody>
      </p:sp>
    </p:spTree>
    <p:extLst>
      <p:ext uri="{BB962C8B-B14F-4D97-AF65-F5344CB8AC3E}">
        <p14:creationId xmlns:p14="http://schemas.microsoft.com/office/powerpoint/2010/main" val="2521142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052738"/>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052738"/>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0E7A2AA-100F-4D4D-8C65-3354E468C038}"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E4A669-7135-4B0C-A55B-90DF719C6784}" type="slidenum">
              <a:rPr lang="en-GB" smtClean="0"/>
              <a:t>‹#›</a:t>
            </a:fld>
            <a:endParaRPr lang="en-GB"/>
          </a:p>
        </p:txBody>
      </p:sp>
    </p:spTree>
    <p:extLst>
      <p:ext uri="{BB962C8B-B14F-4D97-AF65-F5344CB8AC3E}">
        <p14:creationId xmlns:p14="http://schemas.microsoft.com/office/powerpoint/2010/main" val="3293417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0E7A2AA-100F-4D4D-8C65-3354E468C038}" type="datetimeFigureOut">
              <a:rPr lang="en-GB" smtClean="0"/>
              <a:t>02/05/2023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E4A669-7135-4B0C-A55B-90DF719C6784}" type="slidenum">
              <a:rPr lang="en-GB" smtClean="0"/>
              <a:t>‹#›</a:t>
            </a:fld>
            <a:endParaRPr lang="en-GB"/>
          </a:p>
        </p:txBody>
      </p:sp>
    </p:spTree>
    <p:extLst>
      <p:ext uri="{BB962C8B-B14F-4D97-AF65-F5344CB8AC3E}">
        <p14:creationId xmlns:p14="http://schemas.microsoft.com/office/powerpoint/2010/main" val="1972016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0E7A2AA-100F-4D4D-8C65-3354E468C038}" type="datetimeFigureOut">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E4A669-7135-4B0C-A55B-90DF719C6784}" type="slidenum">
              <a:rPr lang="en-GB" smtClean="0"/>
              <a:t>‹#›</a:t>
            </a:fld>
            <a:endParaRPr lang="en-GB"/>
          </a:p>
        </p:txBody>
      </p:sp>
    </p:spTree>
    <p:extLst>
      <p:ext uri="{BB962C8B-B14F-4D97-AF65-F5344CB8AC3E}">
        <p14:creationId xmlns:p14="http://schemas.microsoft.com/office/powerpoint/2010/main" val="254343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E7A2AA-100F-4D4D-8C65-3354E468C038}" type="datetimeFigureOut">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0E4A669-7135-4B0C-A55B-90DF719C6784}" type="slidenum">
              <a:rPr lang="en-GB" smtClean="0"/>
              <a:t>‹#›</a:t>
            </a:fld>
            <a:endParaRPr lang="en-GB"/>
          </a:p>
        </p:txBody>
      </p:sp>
    </p:spTree>
    <p:extLst>
      <p:ext uri="{BB962C8B-B14F-4D97-AF65-F5344CB8AC3E}">
        <p14:creationId xmlns:p14="http://schemas.microsoft.com/office/powerpoint/2010/main" val="1255410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032271"/>
            <a:ext cx="3008313" cy="1162050"/>
          </a:xfrm>
        </p:spPr>
        <p:txBody>
          <a:bodyPr anchor="b"/>
          <a:lstStyle>
            <a:lvl1pPr algn="l">
              <a:defRPr sz="1500" b="1">
                <a:solidFill>
                  <a:schemeClr val="tx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3575050" y="1052737"/>
            <a:ext cx="5111750" cy="45365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2194321"/>
            <a:ext cx="3008313" cy="339491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0E7A2AA-100F-4D4D-8C65-3354E468C038}"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E4A669-7135-4B0C-A55B-90DF719C6784}" type="slidenum">
              <a:rPr lang="en-GB" smtClean="0"/>
              <a:t>‹#›</a:t>
            </a:fld>
            <a:endParaRPr lang="en-GB"/>
          </a:p>
        </p:txBody>
      </p:sp>
    </p:spTree>
    <p:extLst>
      <p:ext uri="{BB962C8B-B14F-4D97-AF65-F5344CB8AC3E}">
        <p14:creationId xmlns:p14="http://schemas.microsoft.com/office/powerpoint/2010/main" val="2122328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3136"/>
            <a:ext cx="5486400" cy="360040"/>
          </a:xfrm>
        </p:spPr>
        <p:txBody>
          <a:bodyPr anchor="b"/>
          <a:lstStyle>
            <a:lvl1pPr algn="l">
              <a:defRPr sz="1500" b="1">
                <a:solidFill>
                  <a:schemeClr val="tx1"/>
                </a:solidFill>
              </a:defRPr>
            </a:lvl1pPr>
          </a:lstStyle>
          <a:p>
            <a:r>
              <a:rPr lang="en-US" dirty="0"/>
              <a:t>Click to edit Master title style</a:t>
            </a:r>
            <a:endParaRPr lang="en-GB" dirty="0"/>
          </a:p>
        </p:txBody>
      </p:sp>
      <p:sp>
        <p:nvSpPr>
          <p:cNvPr id="3" name="Picture Placeholder 2"/>
          <p:cNvSpPr>
            <a:spLocks noGrp="1"/>
          </p:cNvSpPr>
          <p:nvPr>
            <p:ph type="pic" idx="1"/>
          </p:nvPr>
        </p:nvSpPr>
        <p:spPr>
          <a:xfrm>
            <a:off x="1792288" y="1052737"/>
            <a:ext cx="5486400" cy="360040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5013176"/>
            <a:ext cx="5486400" cy="576064"/>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F0E7A2AA-100F-4D4D-8C65-3354E468C038}" type="datetimeFigureOut">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E4A669-7135-4B0C-A55B-90DF719C6784}" type="slidenum">
              <a:rPr lang="en-GB" smtClean="0"/>
              <a:t>‹#›</a:t>
            </a:fld>
            <a:endParaRPr lang="en-GB"/>
          </a:p>
        </p:txBody>
      </p:sp>
    </p:spTree>
    <p:extLst>
      <p:ext uri="{BB962C8B-B14F-4D97-AF65-F5344CB8AC3E}">
        <p14:creationId xmlns:p14="http://schemas.microsoft.com/office/powerpoint/2010/main" val="2747076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2"/>
            <a:ext cx="9144000" cy="906197"/>
          </a:xfrm>
          <a:prstGeom prst="rect">
            <a:avLst/>
          </a:prstGeom>
          <a:solidFill>
            <a:srgbClr val="003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a:p>
        </p:txBody>
      </p:sp>
      <p:sp>
        <p:nvSpPr>
          <p:cNvPr id="2" name="Title Placeholder 1"/>
          <p:cNvSpPr>
            <a:spLocks noGrp="1"/>
          </p:cNvSpPr>
          <p:nvPr>
            <p:ph type="title"/>
          </p:nvPr>
        </p:nvSpPr>
        <p:spPr>
          <a:xfrm>
            <a:off x="457201" y="130622"/>
            <a:ext cx="6347048" cy="634082"/>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052738"/>
            <a:ext cx="8229600" cy="453650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5691658"/>
            <a:ext cx="2133600" cy="401638"/>
          </a:xfrm>
          <a:prstGeom prst="rect">
            <a:avLst/>
          </a:prstGeom>
        </p:spPr>
        <p:txBody>
          <a:bodyPr vert="horz" lIns="91440" tIns="45720" rIns="91440" bIns="45720" rtlCol="0" anchor="ctr"/>
          <a:lstStyle>
            <a:lvl1pPr algn="l">
              <a:defRPr sz="900">
                <a:solidFill>
                  <a:schemeClr val="tx1">
                    <a:tint val="75000"/>
                  </a:schemeClr>
                </a:solidFill>
              </a:defRPr>
            </a:lvl1pPr>
          </a:lstStyle>
          <a:p>
            <a:fld id="{F0E7A2AA-100F-4D4D-8C65-3354E468C038}" type="datetimeFigureOut">
              <a:rPr lang="en-GB" smtClean="0"/>
              <a:t>02/05/2023</a:t>
            </a:fld>
            <a:endParaRPr lang="en-GB"/>
          </a:p>
        </p:txBody>
      </p:sp>
      <p:sp>
        <p:nvSpPr>
          <p:cNvPr id="5" name="Footer Placeholder 4"/>
          <p:cNvSpPr>
            <a:spLocks noGrp="1"/>
          </p:cNvSpPr>
          <p:nvPr>
            <p:ph type="ftr" sz="quarter" idx="3"/>
          </p:nvPr>
        </p:nvSpPr>
        <p:spPr>
          <a:xfrm>
            <a:off x="3124200" y="5691658"/>
            <a:ext cx="2895600" cy="40163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5691658"/>
            <a:ext cx="2133600" cy="401638"/>
          </a:xfrm>
          <a:prstGeom prst="rect">
            <a:avLst/>
          </a:prstGeom>
        </p:spPr>
        <p:txBody>
          <a:bodyPr vert="horz" lIns="91440" tIns="45720" rIns="91440" bIns="45720" rtlCol="0" anchor="ctr"/>
          <a:lstStyle>
            <a:lvl1pPr algn="r">
              <a:defRPr sz="900">
                <a:solidFill>
                  <a:schemeClr val="tx1">
                    <a:tint val="75000"/>
                  </a:schemeClr>
                </a:solidFill>
              </a:defRPr>
            </a:lvl1pPr>
          </a:lstStyle>
          <a:p>
            <a:fld id="{A0E4A669-7135-4B0C-A55B-90DF719C6784}" type="slidenum">
              <a:rPr lang="en-GB" smtClean="0"/>
              <a:t>‹#›</a:t>
            </a:fld>
            <a:endParaRPr lang="en-GB"/>
          </a:p>
        </p:txBody>
      </p:sp>
      <p:sp>
        <p:nvSpPr>
          <p:cNvPr id="7" name="Rectangle 6"/>
          <p:cNvSpPr/>
          <p:nvPr userDrawn="1"/>
        </p:nvSpPr>
        <p:spPr>
          <a:xfrm>
            <a:off x="0" y="6237312"/>
            <a:ext cx="9144000" cy="620688"/>
          </a:xfrm>
          <a:prstGeom prst="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9" name="Straight Connector 8"/>
          <p:cNvCxnSpPr/>
          <p:nvPr userDrawn="1"/>
        </p:nvCxnSpPr>
        <p:spPr>
          <a:xfrm>
            <a:off x="0" y="6237312"/>
            <a:ext cx="9144000" cy="0"/>
          </a:xfrm>
          <a:prstGeom prst="line">
            <a:avLst/>
          </a:prstGeom>
          <a:ln w="28575">
            <a:solidFill>
              <a:srgbClr val="003E7E">
                <a:alpha val="52000"/>
              </a:srgb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236297" y="6309322"/>
            <a:ext cx="1440160" cy="469561"/>
          </a:xfrm>
          <a:prstGeom prst="rect">
            <a:avLst/>
          </a:prstGeom>
        </p:spPr>
      </p:pic>
      <p:pic>
        <p:nvPicPr>
          <p:cNvPr id="8" name="Picture 7"/>
          <p:cNvPicPr>
            <a:picLocks noChangeAspect="1"/>
          </p:cNvPicPr>
          <p:nvPr userDrawn="1"/>
        </p:nvPicPr>
        <p:blipFill>
          <a:blip r:embed="rId14"/>
          <a:stretch>
            <a:fillRect/>
          </a:stretch>
        </p:blipFill>
        <p:spPr>
          <a:xfrm>
            <a:off x="7065124" y="169611"/>
            <a:ext cx="1621677" cy="566977"/>
          </a:xfrm>
          <a:prstGeom prst="rect">
            <a:avLst/>
          </a:prstGeom>
        </p:spPr>
      </p:pic>
    </p:spTree>
    <p:extLst>
      <p:ext uri="{BB962C8B-B14F-4D97-AF65-F5344CB8AC3E}">
        <p14:creationId xmlns:p14="http://schemas.microsoft.com/office/powerpoint/2010/main" val="42253803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s://www.performanceconsultants.com/grow-mode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68580" tIns="34290" rIns="68580" bIns="34290" rtlCol="0" anchor="t">
            <a:normAutofit/>
          </a:bodyPr>
          <a:lstStyle/>
          <a:p>
            <a:pPr marL="0" indent="0" algn="ctr">
              <a:spcBef>
                <a:spcPct val="0"/>
              </a:spcBef>
              <a:buNone/>
            </a:pPr>
            <a:endParaRPr lang="en-GB" sz="2700" b="1" dirty="0">
              <a:cs typeface="Calibri"/>
            </a:endParaRPr>
          </a:p>
          <a:p>
            <a:pPr marL="0" indent="0" algn="ctr">
              <a:spcBef>
                <a:spcPct val="0"/>
              </a:spcBef>
              <a:buNone/>
            </a:pPr>
            <a:endParaRPr lang="en-GB" sz="2700" b="1" dirty="0">
              <a:cs typeface="Calibri"/>
            </a:endParaRPr>
          </a:p>
          <a:p>
            <a:pPr marL="0" indent="0" algn="ctr">
              <a:spcBef>
                <a:spcPct val="0"/>
              </a:spcBef>
              <a:buNone/>
            </a:pPr>
            <a:r>
              <a:rPr lang="en-GB" sz="2700" b="1" dirty="0">
                <a:cs typeface="Calibri"/>
              </a:rPr>
              <a:t>Coaching and Mentoring: </a:t>
            </a:r>
            <a:br>
              <a:rPr lang="en-GB" sz="2700" b="1" dirty="0">
                <a:cs typeface="Calibri"/>
              </a:rPr>
            </a:br>
            <a:r>
              <a:rPr lang="en-GB" sz="2700" b="1" dirty="0">
                <a:cs typeface="Calibri"/>
              </a:rPr>
              <a:t>an “How to” learning opportunity</a:t>
            </a:r>
            <a:endParaRPr lang="en-GB" sz="2700" dirty="0">
              <a:ea typeface="+mn-lt"/>
              <a:cs typeface="+mn-lt"/>
            </a:endParaRPr>
          </a:p>
          <a:p>
            <a:pPr marL="0" indent="0" algn="ctr">
              <a:spcBef>
                <a:spcPct val="0"/>
              </a:spcBef>
              <a:buNone/>
            </a:pPr>
            <a:endParaRPr lang="en-GB" sz="2700" dirty="0">
              <a:ea typeface="+mn-lt"/>
              <a:cs typeface="+mn-lt"/>
            </a:endParaRPr>
          </a:p>
          <a:p>
            <a:pPr marL="0" indent="0" algn="ctr">
              <a:spcBef>
                <a:spcPct val="0"/>
              </a:spcBef>
              <a:buNone/>
            </a:pPr>
            <a:r>
              <a:rPr lang="en-GB" sz="2700" dirty="0"/>
              <a:t>Theme</a:t>
            </a:r>
            <a:r>
              <a:rPr lang="en-GB" sz="2700" dirty="0">
                <a:ea typeface="+mn-lt"/>
                <a:cs typeface="+mn-lt"/>
              </a:rPr>
              <a:t> 3.2: Enabling and facilitating change – </a:t>
            </a:r>
            <a:br>
              <a:rPr lang="en-GB" sz="2700" dirty="0">
                <a:ea typeface="+mn-lt"/>
                <a:cs typeface="+mn-lt"/>
              </a:rPr>
            </a:br>
            <a:r>
              <a:rPr lang="en-GB" sz="2700" dirty="0">
                <a:ea typeface="+mn-lt"/>
                <a:cs typeface="+mn-lt"/>
              </a:rPr>
              <a:t>use of models and techniques (1)</a:t>
            </a:r>
          </a:p>
          <a:p>
            <a:pPr marL="0" indent="0">
              <a:buNone/>
            </a:pPr>
            <a:endParaRPr lang="en-GB" sz="2700" dirty="0">
              <a:cs typeface="Calibri"/>
            </a:endParaRPr>
          </a:p>
        </p:txBody>
      </p:sp>
    </p:spTree>
    <p:extLst>
      <p:ext uri="{BB962C8B-B14F-4D97-AF65-F5344CB8AC3E}">
        <p14:creationId xmlns:p14="http://schemas.microsoft.com/office/powerpoint/2010/main" val="3940120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640" y="1412422"/>
            <a:ext cx="7966710" cy="4077551"/>
          </a:xfrm>
        </p:spPr>
        <p:txBody>
          <a:bodyPr vert="horz" lIns="68580" tIns="34290" rIns="68580" bIns="34290" rtlCol="0" anchor="t">
            <a:normAutofit/>
          </a:bodyPr>
          <a:lstStyle/>
          <a:p>
            <a:pPr marL="0" indent="0">
              <a:buNone/>
            </a:pPr>
            <a:endParaRPr lang="en-GB" sz="1800" dirty="0">
              <a:cs typeface="Calibri"/>
            </a:endParaRPr>
          </a:p>
          <a:p>
            <a:pPr marL="0" indent="0">
              <a:buNone/>
            </a:pPr>
            <a:r>
              <a:rPr lang="en-GB" sz="1800" dirty="0"/>
              <a:t>This model can be used with an individual who wants to resolve a conﬂict issue.</a:t>
            </a:r>
            <a:endParaRPr lang="en-GB" sz="1800" dirty="0">
              <a:cs typeface="Calibri"/>
            </a:endParaRPr>
          </a:p>
          <a:p>
            <a:pPr marL="0" indent="0">
              <a:buNone/>
            </a:pPr>
            <a:endParaRPr lang="en-GB" sz="1800" dirty="0"/>
          </a:p>
          <a:p>
            <a:pPr marL="0" indent="0">
              <a:buNone/>
            </a:pPr>
            <a:r>
              <a:rPr lang="en-GB" sz="1800" dirty="0"/>
              <a:t>Four stages of the comprehensive Conﬂict Coaching model:</a:t>
            </a:r>
            <a:endParaRPr lang="en-GB" sz="1800" dirty="0">
              <a:cs typeface="Calibri"/>
            </a:endParaRPr>
          </a:p>
          <a:p>
            <a:pPr marL="342900" indent="-342900">
              <a:buAutoNum type="arabicPeriod"/>
            </a:pPr>
            <a:r>
              <a:rPr lang="en-GB" sz="1800" dirty="0"/>
              <a:t>Discovering the story </a:t>
            </a:r>
            <a:endParaRPr lang="en-GB" sz="1800" dirty="0">
              <a:cs typeface="Calibri"/>
            </a:endParaRPr>
          </a:p>
          <a:p>
            <a:pPr marL="342900" indent="-342900">
              <a:buAutoNum type="arabicPeriod"/>
            </a:pPr>
            <a:r>
              <a:rPr lang="en-GB" sz="1800" dirty="0"/>
              <a:t>Exploring three perspectives: </a:t>
            </a:r>
            <a:br>
              <a:rPr lang="en-GB" sz="1800" dirty="0"/>
            </a:br>
            <a:r>
              <a:rPr lang="en-GB" sz="1800" dirty="0"/>
              <a:t>	(a) Identity (b) Emotion (c) Power </a:t>
            </a:r>
            <a:endParaRPr lang="en-GB" sz="1800" dirty="0">
              <a:cs typeface="Calibri"/>
            </a:endParaRPr>
          </a:p>
          <a:p>
            <a:pPr marL="342900" indent="-342900">
              <a:buAutoNum type="arabicPeriod"/>
            </a:pPr>
            <a:r>
              <a:rPr lang="en-GB" sz="1800" dirty="0"/>
              <a:t>Crafting the best story </a:t>
            </a:r>
            <a:endParaRPr lang="en-GB" sz="1800" dirty="0">
              <a:cs typeface="Calibri"/>
            </a:endParaRPr>
          </a:p>
          <a:p>
            <a:pPr marL="342900" indent="-342900">
              <a:buAutoNum type="arabicPeriod"/>
            </a:pPr>
            <a:r>
              <a:rPr lang="en-GB" sz="1800" dirty="0"/>
              <a:t>Enacting the best story </a:t>
            </a:r>
            <a:endParaRPr lang="en-GB" sz="1800" dirty="0">
              <a:cs typeface="Calibri"/>
            </a:endParaRPr>
          </a:p>
          <a:p>
            <a:pPr marL="0" indent="0">
              <a:buNone/>
            </a:pPr>
            <a:endParaRPr lang="en-GB" sz="1800" dirty="0">
              <a:cs typeface="Calibri"/>
            </a:endParaRPr>
          </a:p>
        </p:txBody>
      </p:sp>
      <p:sp>
        <p:nvSpPr>
          <p:cNvPr id="5" name="TextBox 4">
            <a:extLst>
              <a:ext uri="{FF2B5EF4-FFF2-40B4-BE49-F238E27FC236}">
                <a16:creationId xmlns:a16="http://schemas.microsoft.com/office/drawing/2014/main" id="{2A7EEB4E-1BCE-4943-9092-EDB7830AAA15}"/>
              </a:ext>
            </a:extLst>
          </p:cNvPr>
          <p:cNvSpPr txBox="1"/>
          <p:nvPr/>
        </p:nvSpPr>
        <p:spPr>
          <a:xfrm>
            <a:off x="377190" y="977195"/>
            <a:ext cx="6061982" cy="438581"/>
          </a:xfrm>
          <a:prstGeom prst="rect">
            <a:avLst/>
          </a:prstGeom>
          <a:noFill/>
        </p:spPr>
        <p:txBody>
          <a:bodyPr wrap="square" lIns="68580" tIns="34290" rIns="68580" bIns="34290" rtlCol="0" anchor="t">
            <a:spAutoFit/>
          </a:bodyPr>
          <a:lstStyle/>
          <a:p>
            <a:r>
              <a:rPr lang="en-US" sz="2400" dirty="0">
                <a:solidFill>
                  <a:schemeClr val="bg1"/>
                </a:solidFill>
              </a:rPr>
              <a:t>Conflict Coaching Model</a:t>
            </a:r>
            <a:endParaRPr lang="en-US" sz="2400">
              <a:solidFill>
                <a:schemeClr val="bg1"/>
              </a:solidFill>
              <a:cs typeface="Calibri"/>
            </a:endParaRPr>
          </a:p>
        </p:txBody>
      </p:sp>
    </p:spTree>
    <p:extLst>
      <p:ext uri="{BB962C8B-B14F-4D97-AF65-F5344CB8AC3E}">
        <p14:creationId xmlns:p14="http://schemas.microsoft.com/office/powerpoint/2010/main" val="3401982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98CA7D-E61B-8465-E457-1DBFB44BA86C}"/>
              </a:ext>
            </a:extLst>
          </p:cNvPr>
          <p:cNvSpPr txBox="1"/>
          <p:nvPr/>
        </p:nvSpPr>
        <p:spPr>
          <a:xfrm>
            <a:off x="304216" y="2870026"/>
            <a:ext cx="3008313" cy="871538"/>
          </a:xfrm>
          <a:prstGeom prst="rect">
            <a:avLst/>
          </a:prstGeom>
        </p:spPr>
        <p:txBody>
          <a:bodyPr vert="horz" lIns="68580" tIns="34290" rIns="68580" bIns="34290" rtlCol="0" anchor="b">
            <a:normAutofit/>
          </a:bodyPr>
          <a:lstStyle/>
          <a:p>
            <a:pPr algn="ctr">
              <a:spcBef>
                <a:spcPct val="0"/>
              </a:spcBef>
              <a:spcAft>
                <a:spcPts val="450"/>
              </a:spcAft>
            </a:pPr>
            <a:r>
              <a:rPr lang="en-US" sz="2400" b="1" dirty="0">
                <a:latin typeface="+mj-lt"/>
                <a:ea typeface="+mj-ea"/>
                <a:cs typeface="+mj-cs"/>
              </a:rPr>
              <a:t>Conflict Coaching Model: assumptions</a:t>
            </a:r>
          </a:p>
        </p:txBody>
      </p:sp>
      <p:graphicFrame>
        <p:nvGraphicFramePr>
          <p:cNvPr id="6" name="Content Placeholder 2">
            <a:extLst>
              <a:ext uri="{FF2B5EF4-FFF2-40B4-BE49-F238E27FC236}">
                <a16:creationId xmlns:a16="http://schemas.microsoft.com/office/drawing/2014/main" id="{D0D9B1D1-5A3E-7887-1790-F99382951499}"/>
              </a:ext>
            </a:extLst>
          </p:cNvPr>
          <p:cNvGraphicFramePr>
            <a:graphicFrameLocks noGrp="1"/>
          </p:cNvGraphicFramePr>
          <p:nvPr>
            <p:ph idx="1"/>
            <p:extLst>
              <p:ext uri="{D42A27DB-BD31-4B8C-83A1-F6EECF244321}">
                <p14:modId xmlns:p14="http://schemas.microsoft.com/office/powerpoint/2010/main" val="3969995964"/>
              </p:ext>
            </p:extLst>
          </p:nvPr>
        </p:nvGraphicFramePr>
        <p:xfrm>
          <a:off x="3476539" y="2091302"/>
          <a:ext cx="5210261" cy="27946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9061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D985BE-BC26-BDB5-ECA8-F62DDFB90096}"/>
              </a:ext>
            </a:extLst>
          </p:cNvPr>
          <p:cNvSpPr txBox="1"/>
          <p:nvPr/>
        </p:nvSpPr>
        <p:spPr>
          <a:xfrm>
            <a:off x="338959" y="2920954"/>
            <a:ext cx="3008313" cy="871538"/>
          </a:xfrm>
          <a:prstGeom prst="rect">
            <a:avLst/>
          </a:prstGeom>
        </p:spPr>
        <p:txBody>
          <a:bodyPr vert="horz" lIns="68580" tIns="34290" rIns="68580" bIns="34290" rtlCol="0" anchor="b">
            <a:normAutofit lnSpcReduction="10000"/>
          </a:bodyPr>
          <a:lstStyle/>
          <a:p>
            <a:pPr>
              <a:spcBef>
                <a:spcPct val="0"/>
              </a:spcBef>
              <a:spcAft>
                <a:spcPts val="450"/>
              </a:spcAft>
            </a:pPr>
            <a:r>
              <a:rPr lang="en-US" sz="2700" b="1" dirty="0">
                <a:latin typeface="+mj-lt"/>
                <a:ea typeface="+mj-ea"/>
                <a:cs typeface="+mj-cs"/>
              </a:rPr>
              <a:t>SODAS </a:t>
            </a:r>
          </a:p>
          <a:p>
            <a:pPr>
              <a:spcBef>
                <a:spcPct val="0"/>
              </a:spcBef>
              <a:spcAft>
                <a:spcPts val="450"/>
              </a:spcAft>
            </a:pPr>
            <a:r>
              <a:rPr lang="en-US" sz="2700" b="1" dirty="0">
                <a:latin typeface="+mj-lt"/>
                <a:ea typeface="+mj-ea"/>
                <a:cs typeface="+mj-cs"/>
              </a:rPr>
              <a:t>Model</a:t>
            </a:r>
          </a:p>
        </p:txBody>
      </p:sp>
      <p:graphicFrame>
        <p:nvGraphicFramePr>
          <p:cNvPr id="6" name="Content Placeholder 2">
            <a:extLst>
              <a:ext uri="{FF2B5EF4-FFF2-40B4-BE49-F238E27FC236}">
                <a16:creationId xmlns:a16="http://schemas.microsoft.com/office/drawing/2014/main" id="{FECAAD5F-5C97-3087-1F9E-57532C130EA8}"/>
              </a:ext>
            </a:extLst>
          </p:cNvPr>
          <p:cNvGraphicFramePr>
            <a:graphicFrameLocks noGrp="1"/>
          </p:cNvGraphicFramePr>
          <p:nvPr>
            <p:ph idx="1"/>
            <p:extLst>
              <p:ext uri="{D42A27DB-BD31-4B8C-83A1-F6EECF244321}">
                <p14:modId xmlns:p14="http://schemas.microsoft.com/office/powerpoint/2010/main" val="1136003436"/>
              </p:ext>
            </p:extLst>
          </p:nvPr>
        </p:nvGraphicFramePr>
        <p:xfrm>
          <a:off x="2293882" y="1567975"/>
          <a:ext cx="6392918" cy="3577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a:extLst>
              <a:ext uri="{FF2B5EF4-FFF2-40B4-BE49-F238E27FC236}">
                <a16:creationId xmlns:a16="http://schemas.microsoft.com/office/drawing/2014/main" id="{97514EF5-074B-1964-C076-B63DE867BB50}"/>
              </a:ext>
            </a:extLst>
          </p:cNvPr>
          <p:cNvSpPr txBox="1"/>
          <p:nvPr/>
        </p:nvSpPr>
        <p:spPr>
          <a:xfrm>
            <a:off x="377190" y="977195"/>
            <a:ext cx="6061982" cy="438581"/>
          </a:xfrm>
          <a:prstGeom prst="rect">
            <a:avLst/>
          </a:prstGeom>
          <a:noFill/>
        </p:spPr>
        <p:txBody>
          <a:bodyPr wrap="square" lIns="68580" tIns="34290" rIns="68580" bIns="34290" rtlCol="0" anchor="t">
            <a:spAutoFit/>
          </a:bodyPr>
          <a:lstStyle/>
          <a:p>
            <a:r>
              <a:rPr lang="en-US" sz="2400" dirty="0">
                <a:solidFill>
                  <a:schemeClr val="bg1"/>
                </a:solidFill>
              </a:rPr>
              <a:t>SODAS Model</a:t>
            </a:r>
            <a:endParaRPr lang="en-US" sz="1350" dirty="0"/>
          </a:p>
        </p:txBody>
      </p:sp>
    </p:spTree>
    <p:extLst>
      <p:ext uri="{BB962C8B-B14F-4D97-AF65-F5344CB8AC3E}">
        <p14:creationId xmlns:p14="http://schemas.microsoft.com/office/powerpoint/2010/main" val="4025746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97" y="1980095"/>
            <a:ext cx="3008313" cy="871538"/>
          </a:xfrm>
        </p:spPr>
        <p:txBody>
          <a:bodyPr anchor="b">
            <a:normAutofit fontScale="90000"/>
          </a:bodyPr>
          <a:lstStyle/>
          <a:p>
            <a:br>
              <a:rPr lang="en-GB" dirty="0"/>
            </a:br>
            <a:br>
              <a:rPr lang="en-GB" dirty="0"/>
            </a:br>
            <a:br>
              <a:rPr lang="en-GB" dirty="0"/>
            </a:br>
            <a:r>
              <a:rPr lang="en-GB" sz="2325" dirty="0"/>
              <a:t>Reflection and </a:t>
            </a:r>
            <a:br>
              <a:rPr lang="en-GB" sz="2325" dirty="0"/>
            </a:br>
            <a:r>
              <a:rPr lang="en-GB" sz="2325" dirty="0"/>
              <a:t>discussion</a:t>
            </a:r>
            <a:endParaRPr lang="en-GB" sz="2325" dirty="0">
              <a:cs typeface="Calibri"/>
            </a:endParaRPr>
          </a:p>
        </p:txBody>
      </p:sp>
      <p:graphicFrame>
        <p:nvGraphicFramePr>
          <p:cNvPr id="5" name="Content Placeholder 2">
            <a:extLst>
              <a:ext uri="{FF2B5EF4-FFF2-40B4-BE49-F238E27FC236}">
                <a16:creationId xmlns:a16="http://schemas.microsoft.com/office/drawing/2014/main" id="{D96DF2B2-3429-D88E-ED6D-6F55F8938FEC}"/>
              </a:ext>
            </a:extLst>
          </p:cNvPr>
          <p:cNvGraphicFramePr>
            <a:graphicFrameLocks noGrp="1"/>
          </p:cNvGraphicFramePr>
          <p:nvPr>
            <p:ph idx="1"/>
            <p:extLst>
              <p:ext uri="{D42A27DB-BD31-4B8C-83A1-F6EECF244321}">
                <p14:modId xmlns:p14="http://schemas.microsoft.com/office/powerpoint/2010/main" val="3952735154"/>
              </p:ext>
            </p:extLst>
          </p:nvPr>
        </p:nvGraphicFramePr>
        <p:xfrm>
          <a:off x="3082159" y="1646803"/>
          <a:ext cx="5604641" cy="3498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1" name="Title 1">
            <a:extLst>
              <a:ext uri="{FF2B5EF4-FFF2-40B4-BE49-F238E27FC236}">
                <a16:creationId xmlns:a16="http://schemas.microsoft.com/office/drawing/2014/main" id="{199AEB90-367D-D7A7-CDA6-E438FB68F602}"/>
              </a:ext>
            </a:extLst>
          </p:cNvPr>
          <p:cNvSpPr txBox="1">
            <a:spLocks/>
          </p:cNvSpPr>
          <p:nvPr/>
        </p:nvSpPr>
        <p:spPr>
          <a:xfrm>
            <a:off x="458708" y="3533728"/>
            <a:ext cx="3008313" cy="871538"/>
          </a:xfrm>
          <a:prstGeom prst="rect">
            <a:avLst/>
          </a:prstGeom>
        </p:spPr>
        <p:txBody>
          <a:bodyPr vert="horz" lIns="68580" tIns="34290" rIns="68580" bIns="34290" rtlCol="0" anchor="b">
            <a:normAutofit fontScale="975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GB" sz="2175" dirty="0"/>
              <a:t>Next steps</a:t>
            </a:r>
            <a:endParaRPr lang="en-US" sz="2175">
              <a:cs typeface="Calibri"/>
            </a:endParaRPr>
          </a:p>
        </p:txBody>
      </p:sp>
    </p:spTree>
    <p:extLst>
      <p:ext uri="{BB962C8B-B14F-4D97-AF65-F5344CB8AC3E}">
        <p14:creationId xmlns:p14="http://schemas.microsoft.com/office/powerpoint/2010/main" val="3823544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Next time</a:t>
            </a:r>
            <a:endParaRPr lang="en-GB" sz="2400" dirty="0">
              <a:cs typeface="Calibri"/>
            </a:endParaRPr>
          </a:p>
        </p:txBody>
      </p:sp>
      <p:sp>
        <p:nvSpPr>
          <p:cNvPr id="3" name="Content Placeholder 2"/>
          <p:cNvSpPr>
            <a:spLocks noGrp="1"/>
          </p:cNvSpPr>
          <p:nvPr>
            <p:ph idx="1"/>
          </p:nvPr>
        </p:nvSpPr>
        <p:spPr>
          <a:xfrm>
            <a:off x="274320" y="1320232"/>
            <a:ext cx="8229600" cy="3919607"/>
          </a:xfrm>
        </p:spPr>
        <p:txBody>
          <a:bodyPr vert="horz" lIns="68580" tIns="34290" rIns="68580" bIns="34290" rtlCol="0" anchor="t">
            <a:normAutofit/>
          </a:bodyPr>
          <a:lstStyle/>
          <a:p>
            <a:endParaRPr lang="en-GB" sz="1800" dirty="0">
              <a:cs typeface="Calibri"/>
            </a:endParaRPr>
          </a:p>
          <a:p>
            <a:endParaRPr lang="en-GB" sz="1800" dirty="0"/>
          </a:p>
          <a:p>
            <a:r>
              <a:rPr lang="en-GB" sz="1800" dirty="0"/>
              <a:t>What is your mentoring approach?</a:t>
            </a:r>
            <a:endParaRPr lang="en-GB" sz="1800" dirty="0">
              <a:cs typeface="Calibri"/>
            </a:endParaRPr>
          </a:p>
          <a:p>
            <a:r>
              <a:rPr lang="en-GB" sz="1800" dirty="0"/>
              <a:t>What will be the components of this approach?</a:t>
            </a:r>
            <a:endParaRPr lang="en-GB" sz="1800" dirty="0">
              <a:cs typeface="Calibri"/>
            </a:endParaRPr>
          </a:p>
          <a:p>
            <a:r>
              <a:rPr lang="en-GB" sz="1800" dirty="0"/>
              <a:t>How will you facilitate this approach?</a:t>
            </a:r>
            <a:endParaRPr lang="en-GB" sz="1800" dirty="0">
              <a:cs typeface="Calibri"/>
            </a:endParaRPr>
          </a:p>
          <a:p>
            <a:r>
              <a:rPr lang="en-GB" sz="1800" dirty="0"/>
              <a:t>What will your mentoring/coaching model look like?</a:t>
            </a:r>
            <a:endParaRPr lang="en-GB" sz="1800" dirty="0">
              <a:cs typeface="Calibri"/>
            </a:endParaRPr>
          </a:p>
          <a:p>
            <a:endParaRPr lang="en-GB" sz="1800" dirty="0">
              <a:cs typeface="Calibri"/>
            </a:endParaRPr>
          </a:p>
        </p:txBody>
      </p:sp>
      <p:sp>
        <p:nvSpPr>
          <p:cNvPr id="9" name="Octagon 8"/>
          <p:cNvSpPr/>
          <p:nvPr/>
        </p:nvSpPr>
        <p:spPr>
          <a:xfrm>
            <a:off x="6461348" y="3700054"/>
            <a:ext cx="685800" cy="685800"/>
          </a:xfrm>
          <a:prstGeom prst="octagon">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r>
              <a:rPr lang="en-GB" sz="788" dirty="0">
                <a:solidFill>
                  <a:schemeClr val="bg1"/>
                </a:solidFill>
              </a:rPr>
              <a:t>Mentor</a:t>
            </a:r>
          </a:p>
        </p:txBody>
      </p:sp>
      <p:sp>
        <p:nvSpPr>
          <p:cNvPr id="10" name="Octagon 9"/>
          <p:cNvSpPr/>
          <p:nvPr/>
        </p:nvSpPr>
        <p:spPr>
          <a:xfrm>
            <a:off x="6930729" y="3200400"/>
            <a:ext cx="685800" cy="685800"/>
          </a:xfrm>
          <a:prstGeom prst="octagon">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n-GB" sz="1350"/>
          </a:p>
        </p:txBody>
      </p:sp>
      <p:sp>
        <p:nvSpPr>
          <p:cNvPr id="11" name="Octagon 10"/>
          <p:cNvSpPr/>
          <p:nvPr/>
        </p:nvSpPr>
        <p:spPr>
          <a:xfrm>
            <a:off x="5984553" y="4178481"/>
            <a:ext cx="685800" cy="685800"/>
          </a:xfrm>
          <a:prstGeom prst="octagon">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n-GB" sz="1350"/>
          </a:p>
        </p:txBody>
      </p:sp>
      <p:sp>
        <p:nvSpPr>
          <p:cNvPr id="12" name="Octagon 11"/>
          <p:cNvSpPr/>
          <p:nvPr/>
        </p:nvSpPr>
        <p:spPr>
          <a:xfrm>
            <a:off x="6023610" y="3200400"/>
            <a:ext cx="685800" cy="685800"/>
          </a:xfrm>
          <a:prstGeom prst="octagon">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n-GB" sz="1350"/>
          </a:p>
        </p:txBody>
      </p:sp>
      <p:sp>
        <p:nvSpPr>
          <p:cNvPr id="13" name="Octagon 12"/>
          <p:cNvSpPr/>
          <p:nvPr/>
        </p:nvSpPr>
        <p:spPr>
          <a:xfrm>
            <a:off x="5765817" y="3678827"/>
            <a:ext cx="685800" cy="685800"/>
          </a:xfrm>
          <a:prstGeom prst="octagon">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n-GB" sz="1350"/>
          </a:p>
        </p:txBody>
      </p:sp>
      <p:sp>
        <p:nvSpPr>
          <p:cNvPr id="14" name="Octagon 13"/>
          <p:cNvSpPr/>
          <p:nvPr/>
        </p:nvSpPr>
        <p:spPr>
          <a:xfrm>
            <a:off x="7149465" y="3659232"/>
            <a:ext cx="685800" cy="685800"/>
          </a:xfrm>
          <a:prstGeom prst="octagon">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n-GB" sz="1350"/>
          </a:p>
        </p:txBody>
      </p:sp>
      <p:sp>
        <p:nvSpPr>
          <p:cNvPr id="15" name="Octagon 14"/>
          <p:cNvSpPr/>
          <p:nvPr/>
        </p:nvSpPr>
        <p:spPr>
          <a:xfrm>
            <a:off x="6930729" y="4137730"/>
            <a:ext cx="685800" cy="685800"/>
          </a:xfrm>
          <a:prstGeom prst="octagon">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n-GB" sz="1350"/>
          </a:p>
        </p:txBody>
      </p:sp>
      <p:sp>
        <p:nvSpPr>
          <p:cNvPr id="16" name="Octagon 15"/>
          <p:cNvSpPr/>
          <p:nvPr/>
        </p:nvSpPr>
        <p:spPr>
          <a:xfrm>
            <a:off x="6480810" y="3021421"/>
            <a:ext cx="685800" cy="685800"/>
          </a:xfrm>
          <a:prstGeom prst="octagon">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n-GB" sz="1350"/>
          </a:p>
        </p:txBody>
      </p:sp>
      <p:sp>
        <p:nvSpPr>
          <p:cNvPr id="17" name="Octagon 16"/>
          <p:cNvSpPr/>
          <p:nvPr/>
        </p:nvSpPr>
        <p:spPr>
          <a:xfrm>
            <a:off x="6480810" y="4364627"/>
            <a:ext cx="685800" cy="685800"/>
          </a:xfrm>
          <a:prstGeom prst="octagon">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en-GB" sz="1350"/>
          </a:p>
        </p:txBody>
      </p:sp>
    </p:spTree>
    <p:extLst>
      <p:ext uri="{BB962C8B-B14F-4D97-AF65-F5344CB8AC3E}">
        <p14:creationId xmlns:p14="http://schemas.microsoft.com/office/powerpoint/2010/main" val="1011581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955216"/>
            <a:ext cx="6347048" cy="475562"/>
          </a:xfrm>
        </p:spPr>
        <p:txBody>
          <a:bodyPr anchor="ctr">
            <a:normAutofit/>
          </a:bodyPr>
          <a:lstStyle/>
          <a:p>
            <a:pPr>
              <a:lnSpc>
                <a:spcPct val="90000"/>
              </a:lnSpc>
            </a:pPr>
            <a:r>
              <a:rPr lang="en-GB" sz="2400" dirty="0"/>
              <a:t>In this session</a:t>
            </a:r>
            <a:endParaRPr lang="en-GB" sz="2400" dirty="0">
              <a:cs typeface="Calibri"/>
            </a:endParaRPr>
          </a:p>
        </p:txBody>
      </p:sp>
      <p:graphicFrame>
        <p:nvGraphicFramePr>
          <p:cNvPr id="5" name="Content Placeholder 2">
            <a:extLst>
              <a:ext uri="{FF2B5EF4-FFF2-40B4-BE49-F238E27FC236}">
                <a16:creationId xmlns:a16="http://schemas.microsoft.com/office/drawing/2014/main" id="{1C336E37-261A-E57E-0E8D-7AE33079AFBE}"/>
              </a:ext>
            </a:extLst>
          </p:cNvPr>
          <p:cNvGraphicFramePr>
            <a:graphicFrameLocks noGrp="1"/>
          </p:cNvGraphicFramePr>
          <p:nvPr>
            <p:ph idx="1"/>
            <p:extLst>
              <p:ext uri="{D42A27DB-BD31-4B8C-83A1-F6EECF244321}">
                <p14:modId xmlns:p14="http://schemas.microsoft.com/office/powerpoint/2010/main" val="1143163216"/>
              </p:ext>
            </p:extLst>
          </p:nvPr>
        </p:nvGraphicFramePr>
        <p:xfrm>
          <a:off x="457200" y="1646803"/>
          <a:ext cx="8229600" cy="3402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2156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560" y="1526305"/>
            <a:ext cx="8312875" cy="4137905"/>
          </a:xfrm>
        </p:spPr>
        <p:txBody>
          <a:bodyPr vert="horz" lIns="68580" tIns="34290" rIns="68580" bIns="34290" rtlCol="0" anchor="t">
            <a:normAutofit/>
          </a:bodyPr>
          <a:lstStyle/>
          <a:p>
            <a:endParaRPr lang="en-GB" sz="1800" b="1" dirty="0">
              <a:cs typeface="Calibri"/>
            </a:endParaRPr>
          </a:p>
          <a:p>
            <a:pPr marL="0" indent="0">
              <a:buNone/>
            </a:pPr>
            <a:r>
              <a:rPr lang="en-GB" sz="1800" dirty="0"/>
              <a:t>There are a range of models to support the mentoring roles, such as:</a:t>
            </a:r>
            <a:endParaRPr lang="en-GB" sz="1800" dirty="0">
              <a:cs typeface="Calibri"/>
            </a:endParaRPr>
          </a:p>
          <a:p>
            <a:pPr marL="0" indent="0">
              <a:buNone/>
            </a:pPr>
            <a:endParaRPr lang="en-GB" sz="1800" dirty="0">
              <a:cs typeface="Calibri"/>
            </a:endParaRPr>
          </a:p>
          <a:p>
            <a:r>
              <a:rPr lang="en-GB" sz="1800" dirty="0"/>
              <a:t>Classic Mentoring 5C model </a:t>
            </a:r>
            <a:r>
              <a:rPr lang="en-GB" sz="750" dirty="0"/>
              <a:t>(</a:t>
            </a:r>
            <a:r>
              <a:rPr lang="en-GB" sz="750" dirty="0" err="1"/>
              <a:t>Pegg</a:t>
            </a:r>
            <a:r>
              <a:rPr lang="en-GB" sz="750" dirty="0"/>
              <a:t>, M. (2003) The Art of Mentoring, Management Books ISBN 1-85252-272-0)</a:t>
            </a:r>
          </a:p>
          <a:p>
            <a:endParaRPr lang="en-GB" sz="750" dirty="0">
              <a:cs typeface="Calibri"/>
            </a:endParaRPr>
          </a:p>
          <a:p>
            <a:r>
              <a:rPr lang="en-GB" sz="1800" dirty="0"/>
              <a:t>GROW Model </a:t>
            </a:r>
            <a:r>
              <a:rPr lang="en-GB" sz="750" dirty="0"/>
              <a:t>(</a:t>
            </a:r>
            <a:r>
              <a:rPr lang="en-GB" sz="750" dirty="0">
                <a:hlinkClick r:id="rId2"/>
              </a:rPr>
              <a:t>https://www.performanceconsultants.com/grow-model</a:t>
            </a:r>
            <a:r>
              <a:rPr lang="en-GB" sz="750" dirty="0"/>
              <a:t>)</a:t>
            </a:r>
          </a:p>
          <a:p>
            <a:r>
              <a:rPr lang="en-GB" sz="1800" dirty="0"/>
              <a:t>3 D Technique </a:t>
            </a:r>
            <a:endParaRPr lang="en-GB" sz="1800" dirty="0">
              <a:cs typeface="Calibri"/>
            </a:endParaRPr>
          </a:p>
          <a:p>
            <a:r>
              <a:rPr lang="en-GB" sz="1800" dirty="0"/>
              <a:t>SODAS </a:t>
            </a:r>
            <a:r>
              <a:rPr lang="en-GB" sz="750" dirty="0"/>
              <a:t>(Shea, G. F. (2002;2001;). In </a:t>
            </a:r>
            <a:r>
              <a:rPr lang="en-GB" sz="750" dirty="0" err="1"/>
              <a:t>Pittsley</a:t>
            </a:r>
            <a:r>
              <a:rPr lang="en-GB" sz="750" dirty="0"/>
              <a:t> B., Woodbury D.(Eds.), Mentoring: How to develop successful mentor </a:t>
            </a:r>
            <a:r>
              <a:rPr lang="en-GB" sz="750" dirty="0" err="1"/>
              <a:t>behaviors</a:t>
            </a:r>
            <a:r>
              <a:rPr lang="en-GB" sz="750" dirty="0"/>
              <a:t> (3rd ed.). Crisp Publications.)</a:t>
            </a:r>
          </a:p>
          <a:p>
            <a:r>
              <a:rPr lang="en-GB" sz="1800" dirty="0"/>
              <a:t>Conflict </a:t>
            </a:r>
            <a:r>
              <a:rPr lang="en-GB" sz="750" dirty="0"/>
              <a:t>Jones, T.S &amp; </a:t>
            </a:r>
            <a:r>
              <a:rPr lang="en-GB" sz="750" dirty="0" err="1"/>
              <a:t>Brinkert</a:t>
            </a:r>
            <a:r>
              <a:rPr lang="en-GB" sz="750" dirty="0"/>
              <a:t>, R. (2008) Conflict Coaching: Conflict Management Strategies and Skills for the Individual Jones,  Thousand Oaks, CA: Sage.</a:t>
            </a:r>
          </a:p>
          <a:p>
            <a:r>
              <a:rPr lang="en-GB" sz="1800" dirty="0"/>
              <a:t>Biggs’s Presage-Process-Product Model </a:t>
            </a:r>
            <a:r>
              <a:rPr lang="en-GB" sz="750" dirty="0"/>
              <a:t>(Kamarudin, M. binti, Kamarudin, A. Y. binti, </a:t>
            </a:r>
            <a:r>
              <a:rPr lang="en-GB" sz="750" dirty="0" err="1"/>
              <a:t>Darmi</a:t>
            </a:r>
            <a:r>
              <a:rPr lang="en-GB" sz="750" dirty="0"/>
              <a:t>, R. binti, &amp; Saad, N. S. binti M. (2020). A Review of Coaching and Mentoring Theories and Models. International Journal of Academic Research in Progressive Education and Development, 9(2), 289–298). Biggs, J.B., </a:t>
            </a:r>
            <a:r>
              <a:rPr lang="en-GB" sz="750" dirty="0" err="1"/>
              <a:t>Kember</a:t>
            </a:r>
            <a:r>
              <a:rPr lang="en-GB" sz="750" dirty="0"/>
              <a:t>, D., &amp; Leung, D.Y.P. (2001) The Revised Two Factor Study Process Questionnaire: R-SPQ-2F. British Journal of Educational Psychology. 71, 133-149 </a:t>
            </a:r>
          </a:p>
          <a:p>
            <a:endParaRPr lang="en-GB" sz="1800" dirty="0">
              <a:cs typeface="Calibri"/>
            </a:endParaRPr>
          </a:p>
          <a:p>
            <a:pPr marL="0" indent="0">
              <a:buNone/>
            </a:pPr>
            <a:endParaRPr lang="en-GB" sz="1800" dirty="0">
              <a:cs typeface="Calibri"/>
            </a:endParaRPr>
          </a:p>
        </p:txBody>
      </p:sp>
    </p:spTree>
    <p:extLst>
      <p:ext uri="{BB962C8B-B14F-4D97-AF65-F5344CB8AC3E}">
        <p14:creationId xmlns:p14="http://schemas.microsoft.com/office/powerpoint/2010/main" val="3759541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262915"/>
            <a:ext cx="7886700" cy="3263504"/>
          </a:xfrm>
        </p:spPr>
        <p:txBody>
          <a:bodyPr vert="horz" lIns="68580" tIns="34290" rIns="68580" bIns="34290" rtlCol="0" anchor="t">
            <a:normAutofit/>
          </a:bodyPr>
          <a:lstStyle/>
          <a:p>
            <a:pPr marL="0" indent="0">
              <a:buNone/>
            </a:pPr>
            <a:r>
              <a:rPr lang="en-GB" sz="1800" b="1" dirty="0"/>
              <a:t>What's the point of a model?</a:t>
            </a:r>
            <a:endParaRPr lang="en-US" sz="1800" b="1">
              <a:cs typeface="Calibri"/>
            </a:endParaRPr>
          </a:p>
          <a:p>
            <a:r>
              <a:rPr lang="en-GB" sz="1800" dirty="0"/>
              <a:t>Can be described as something used as an example to follow or imitate</a:t>
            </a:r>
            <a:endParaRPr lang="en-GB" sz="1800" dirty="0">
              <a:cs typeface="Calibri"/>
            </a:endParaRPr>
          </a:p>
          <a:p>
            <a:pPr marL="0" indent="0">
              <a:buNone/>
            </a:pPr>
            <a:endParaRPr lang="en-GB" sz="1800" dirty="0">
              <a:cs typeface="Calibri"/>
            </a:endParaRPr>
          </a:p>
          <a:p>
            <a:pPr marL="0" indent="0">
              <a:buNone/>
            </a:pPr>
            <a:r>
              <a:rPr lang="en-GB" sz="1800" b="1" dirty="0"/>
              <a:t>Are there advantages and disadvantages? </a:t>
            </a:r>
            <a:endParaRPr lang="en-GB" sz="1800" b="1">
              <a:cs typeface="Calibri"/>
            </a:endParaRPr>
          </a:p>
          <a:p>
            <a:r>
              <a:rPr lang="en-GB" sz="1800" dirty="0"/>
              <a:t>Discuss what they are…</a:t>
            </a:r>
            <a:endParaRPr lang="en-GB" sz="1800" dirty="0">
              <a:cs typeface="Calibri"/>
            </a:endParaRPr>
          </a:p>
          <a:p>
            <a:endParaRPr lang="en-GB" sz="1800" dirty="0">
              <a:cs typeface="Calibri"/>
            </a:endParaRPr>
          </a:p>
          <a:p>
            <a:endParaRPr lang="en-GB" sz="1800" dirty="0">
              <a:cs typeface="Calibri"/>
            </a:endParaRPr>
          </a:p>
          <a:p>
            <a:endParaRPr lang="en-GB" sz="1800" dirty="0">
              <a:cs typeface="Calibri"/>
            </a:endParaRPr>
          </a:p>
        </p:txBody>
      </p:sp>
    </p:spTree>
    <p:extLst>
      <p:ext uri="{BB962C8B-B14F-4D97-AF65-F5344CB8AC3E}">
        <p14:creationId xmlns:p14="http://schemas.microsoft.com/office/powerpoint/2010/main" val="3893499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EEB44915-14A9-46BB-12B0-B330FEBBC0E9}"/>
              </a:ext>
            </a:extLst>
          </p:cNvPr>
          <p:cNvGraphicFramePr>
            <a:graphicFrameLocks noGrp="1"/>
          </p:cNvGraphicFramePr>
          <p:nvPr>
            <p:ph idx="1"/>
            <p:extLst>
              <p:ext uri="{D42A27DB-BD31-4B8C-83A1-F6EECF244321}">
                <p14:modId xmlns:p14="http://schemas.microsoft.com/office/powerpoint/2010/main" val="1869514051"/>
              </p:ext>
            </p:extLst>
          </p:nvPr>
        </p:nvGraphicFramePr>
        <p:xfrm>
          <a:off x="457200" y="1646803"/>
          <a:ext cx="8229600" cy="3402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1072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p:nvPr>
        </p:nvSpPr>
        <p:spPr>
          <a:xfrm>
            <a:off x="457201" y="1631453"/>
            <a:ext cx="3008313" cy="871538"/>
          </a:xfrm>
        </p:spPr>
        <p:txBody>
          <a:bodyPr vert="horz" lIns="68580" tIns="34290" rIns="68580" bIns="34290" rtlCol="0" anchor="b">
            <a:normAutofit/>
          </a:bodyPr>
          <a:lstStyle/>
          <a:p>
            <a:pPr marL="0" indent="0"/>
            <a:r>
              <a:rPr lang="en-GB" dirty="0"/>
              <a:t> </a:t>
            </a:r>
            <a:endParaRPr lang="en-GB"/>
          </a:p>
          <a:p>
            <a:pPr marL="0" indent="0"/>
            <a:endParaRPr lang="en-GB"/>
          </a:p>
          <a:p>
            <a:endParaRPr lang="en-GB" dirty="0"/>
          </a:p>
        </p:txBody>
      </p:sp>
      <p:pic>
        <p:nvPicPr>
          <p:cNvPr id="4" name="Picture 3"/>
          <p:cNvPicPr>
            <a:picLocks noChangeAspect="1"/>
          </p:cNvPicPr>
          <p:nvPr/>
        </p:nvPicPr>
        <p:blipFill>
          <a:blip r:embed="rId3"/>
          <a:stretch>
            <a:fillRect/>
          </a:stretch>
        </p:blipFill>
        <p:spPr>
          <a:xfrm>
            <a:off x="3862674" y="1646803"/>
            <a:ext cx="4536502" cy="3402378"/>
          </a:xfrm>
          <a:prstGeom prst="rect">
            <a:avLst/>
          </a:prstGeom>
          <a:noFill/>
        </p:spPr>
      </p:pic>
      <p:sp>
        <p:nvSpPr>
          <p:cNvPr id="8" name="Rectangle 7"/>
          <p:cNvSpPr/>
          <p:nvPr/>
        </p:nvSpPr>
        <p:spPr>
          <a:xfrm>
            <a:off x="457201" y="1642213"/>
            <a:ext cx="3008313" cy="3396384"/>
          </a:xfrm>
          <a:prstGeom prst="rect">
            <a:avLst/>
          </a:prstGeom>
        </p:spPr>
        <p:txBody>
          <a:bodyPr vert="horz" lIns="68580" tIns="34290" rIns="68580" bIns="34290" rtlCol="0" anchor="t">
            <a:normAutofit fontScale="92500" lnSpcReduction="20000"/>
          </a:bodyPr>
          <a:lstStyle/>
          <a:p>
            <a:pPr>
              <a:spcBef>
                <a:spcPct val="20000"/>
              </a:spcBef>
              <a:spcAft>
                <a:spcPct val="0"/>
              </a:spcAft>
              <a:defRPr/>
            </a:pPr>
            <a:endParaRPr lang="en-US" altLang="en-US" sz="1600" dirty="0">
              <a:cs typeface="Calibri"/>
            </a:endParaRPr>
          </a:p>
          <a:p>
            <a:pPr marR="0">
              <a:spcBef>
                <a:spcPct val="20000"/>
              </a:spcBef>
              <a:spcAft>
                <a:spcPct val="0"/>
              </a:spcAft>
              <a:buClrTx/>
              <a:buSzTx/>
              <a:tabLst/>
              <a:defRPr/>
            </a:pPr>
            <a:r>
              <a:rPr kumimoji="0" lang="en-US" altLang="en-US" sz="1600" b="0" i="0" u="none" strike="noStrike" kern="1200" cap="none" spc="0" normalizeH="0" baseline="0" noProof="0" dirty="0">
                <a:ln>
                  <a:noFill/>
                </a:ln>
                <a:effectLst/>
                <a:uLnTx/>
                <a:uFillTx/>
                <a:latin typeface="+mn-lt"/>
                <a:ea typeface="+mn-ea"/>
                <a:cs typeface="+mn-cs"/>
              </a:rPr>
              <a:t>This model can be used to help mentees gain an overview of the challenges and explore solutions.</a:t>
            </a:r>
            <a:endParaRPr lang="en-US" sz="2000">
              <a:ea typeface="+mn-ea"/>
              <a:cs typeface="+mn-cs"/>
            </a:endParaRPr>
          </a:p>
          <a:p>
            <a:pPr marR="0" fontAlgn="base">
              <a:spcBef>
                <a:spcPct val="20000"/>
              </a:spcBef>
              <a:spcAft>
                <a:spcPct val="0"/>
              </a:spcAft>
              <a:buClrTx/>
              <a:buSzTx/>
              <a:tabLst/>
              <a:defRPr/>
            </a:pPr>
            <a:endParaRPr kumimoji="0" lang="en-US" altLang="en-US" sz="1600" b="0" i="0" u="none" strike="noStrike" kern="1200" cap="none" spc="0" normalizeH="0" baseline="0" noProof="0">
              <a:ln>
                <a:noFill/>
              </a:ln>
              <a:effectLst/>
              <a:uLnTx/>
              <a:uFillTx/>
              <a:latin typeface="+mn-lt"/>
              <a:ea typeface="+mn-ea"/>
              <a:cs typeface="+mn-cs"/>
            </a:endParaRPr>
          </a:p>
          <a:p>
            <a:pPr fontAlgn="base">
              <a:spcBef>
                <a:spcPct val="20000"/>
              </a:spcBef>
              <a:spcAft>
                <a:spcPct val="0"/>
              </a:spcAft>
              <a:defRPr/>
            </a:pPr>
            <a:r>
              <a:rPr kumimoji="0" lang="en-US" altLang="en-US" sz="1600" b="1" i="0" u="none" strike="noStrike" kern="1200" cap="none" spc="0" normalizeH="0" baseline="0" noProof="0" dirty="0">
                <a:ln>
                  <a:noFill/>
                </a:ln>
                <a:effectLst/>
                <a:uLnTx/>
                <a:uFillTx/>
                <a:latin typeface="+mn-lt"/>
                <a:ea typeface="+mn-ea"/>
                <a:cs typeface="+mn-cs"/>
              </a:rPr>
              <a:t>Challenges</a:t>
            </a:r>
            <a:r>
              <a:rPr kumimoji="0" lang="en-US" altLang="en-US" sz="1600" b="0" i="0" u="none" strike="noStrike" kern="1200" cap="none" spc="0" normalizeH="0" baseline="0" noProof="0" dirty="0">
                <a:ln>
                  <a:noFill/>
                </a:ln>
                <a:effectLst/>
                <a:uLnTx/>
                <a:uFillTx/>
                <a:latin typeface="+mn-lt"/>
                <a:ea typeface="+mn-ea"/>
                <a:cs typeface="+mn-cs"/>
              </a:rPr>
              <a:t> - what are </a:t>
            </a:r>
            <a:r>
              <a:rPr lang="en-US" altLang="en-US" sz="1600" dirty="0"/>
              <a:t>they? Can</a:t>
            </a:r>
            <a:r>
              <a:rPr kumimoji="0" lang="en-US" altLang="en-US" sz="1600" b="0" i="0" u="none" strike="noStrike" kern="1200" cap="none" spc="0" normalizeH="0" baseline="0" noProof="0" dirty="0">
                <a:ln>
                  <a:noFill/>
                </a:ln>
                <a:effectLst/>
                <a:uLnTx/>
                <a:uFillTx/>
                <a:latin typeface="+mn-lt"/>
                <a:ea typeface="+mn-ea"/>
                <a:cs typeface="+mn-cs"/>
              </a:rPr>
              <a:t> they be </a:t>
            </a:r>
            <a:r>
              <a:rPr kumimoji="0" lang="en-US" altLang="en-US" sz="1600" b="0" i="0" u="none" strike="noStrike" kern="1200" cap="none" spc="0" normalizeH="0" baseline="0" noProof="0" dirty="0" err="1">
                <a:ln>
                  <a:noFill/>
                </a:ln>
                <a:effectLst/>
                <a:uLnTx/>
                <a:uFillTx/>
                <a:latin typeface="+mn-lt"/>
                <a:ea typeface="+mn-ea"/>
                <a:cs typeface="+mn-cs"/>
              </a:rPr>
              <a:t>prioritised</a:t>
            </a:r>
            <a:r>
              <a:rPr kumimoji="0" lang="en-US" altLang="en-US" sz="1600" b="0" i="0" u="none" strike="noStrike" kern="1200" cap="none" spc="0" normalizeH="0" baseline="0" noProof="0" dirty="0">
                <a:ln>
                  <a:noFill/>
                </a:ln>
                <a:effectLst/>
                <a:uLnTx/>
                <a:uFillTx/>
                <a:latin typeface="+mn-lt"/>
                <a:ea typeface="+mn-ea"/>
                <a:cs typeface="+mn-cs"/>
              </a:rPr>
              <a:t>?</a:t>
            </a:r>
            <a:endParaRPr lang="en-US" altLang="en-US" sz="1600" b="0" i="0" u="none" strike="noStrike" kern="1200" cap="none" spc="0" normalizeH="0" baseline="0" noProof="0" dirty="0">
              <a:ln>
                <a:noFill/>
              </a:ln>
              <a:effectLst/>
              <a:uLnTx/>
              <a:uFillTx/>
              <a:latin typeface="+mn-lt"/>
              <a:cs typeface="Calibri"/>
            </a:endParaRPr>
          </a:p>
          <a:p>
            <a:pPr marR="0" fontAlgn="base">
              <a:spcBef>
                <a:spcPct val="20000"/>
              </a:spcBef>
              <a:spcAft>
                <a:spcPct val="0"/>
              </a:spcAft>
              <a:buClrTx/>
              <a:buSzTx/>
              <a:tabLst/>
              <a:defRPr/>
            </a:pPr>
            <a:r>
              <a:rPr kumimoji="0" lang="en-US" altLang="en-US" sz="1600" b="1" i="0" u="none" strike="noStrike" kern="1200" cap="none" spc="0" normalizeH="0" baseline="0" noProof="0" dirty="0">
                <a:ln>
                  <a:noFill/>
                </a:ln>
                <a:effectLst/>
                <a:uLnTx/>
                <a:uFillTx/>
                <a:latin typeface="+mn-lt"/>
                <a:ea typeface="+mn-ea"/>
                <a:cs typeface="+mn-cs"/>
              </a:rPr>
              <a:t>Choices</a:t>
            </a:r>
            <a:r>
              <a:rPr kumimoji="0" lang="en-US" altLang="en-US" sz="1600" b="0" i="0" u="none" strike="noStrike" kern="1200" cap="none" spc="0" normalizeH="0" baseline="0" noProof="0" dirty="0">
                <a:ln>
                  <a:noFill/>
                </a:ln>
                <a:effectLst/>
                <a:uLnTx/>
                <a:uFillTx/>
                <a:latin typeface="+mn-lt"/>
                <a:ea typeface="+mn-ea"/>
                <a:cs typeface="+mn-cs"/>
              </a:rPr>
              <a:t> - </a:t>
            </a:r>
            <a:r>
              <a:rPr lang="en-US" altLang="en-US" sz="1600" dirty="0"/>
              <a:t>what</a:t>
            </a:r>
            <a:r>
              <a:rPr kumimoji="0" lang="en-US" altLang="en-US" sz="1600" b="0" i="0" u="none" strike="noStrike" kern="1200" cap="none" spc="0" normalizeH="0" baseline="0" noProof="0" dirty="0">
                <a:ln>
                  <a:noFill/>
                </a:ln>
                <a:effectLst/>
                <a:uLnTx/>
                <a:uFillTx/>
                <a:latin typeface="+mn-lt"/>
                <a:ea typeface="+mn-ea"/>
                <a:cs typeface="+mn-cs"/>
              </a:rPr>
              <a:t> options are available?</a:t>
            </a:r>
            <a:endParaRPr lang="en-US" altLang="en-US" sz="1600" b="0" i="0" u="none" strike="noStrike" kern="1200" cap="none" spc="0" normalizeH="0" baseline="0" noProof="0" dirty="0">
              <a:ln>
                <a:noFill/>
              </a:ln>
              <a:effectLst/>
              <a:uLnTx/>
              <a:uFillTx/>
              <a:latin typeface="+mn-lt"/>
              <a:cs typeface="Calibri"/>
            </a:endParaRPr>
          </a:p>
          <a:p>
            <a:pPr fontAlgn="base">
              <a:spcBef>
                <a:spcPct val="20000"/>
              </a:spcBef>
              <a:spcAft>
                <a:spcPct val="0"/>
              </a:spcAft>
              <a:defRPr/>
            </a:pPr>
            <a:r>
              <a:rPr kumimoji="0" lang="en-US" altLang="en-US" sz="1600" b="1" i="0" u="none" strike="noStrike" kern="1200" cap="none" spc="0" normalizeH="0" baseline="0" noProof="0" dirty="0">
                <a:ln>
                  <a:noFill/>
                </a:ln>
                <a:effectLst/>
                <a:uLnTx/>
                <a:uFillTx/>
                <a:latin typeface="+mn-lt"/>
                <a:ea typeface="+mn-ea"/>
                <a:cs typeface="+mn-cs"/>
              </a:rPr>
              <a:t>Consequences</a:t>
            </a:r>
            <a:r>
              <a:rPr kumimoji="0" lang="en-US" altLang="en-US" sz="1600" b="0" i="0" u="none" strike="noStrike" kern="1200" cap="none" spc="0" normalizeH="0" baseline="0" noProof="0" dirty="0">
                <a:ln>
                  <a:noFill/>
                </a:ln>
                <a:effectLst/>
                <a:uLnTx/>
                <a:uFillTx/>
                <a:latin typeface="+mn-lt"/>
                <a:ea typeface="+mn-ea"/>
                <a:cs typeface="+mn-cs"/>
              </a:rPr>
              <a:t> - </a:t>
            </a:r>
            <a:r>
              <a:rPr lang="en-US" altLang="en-US" sz="1600" dirty="0"/>
              <a:t>what</a:t>
            </a:r>
            <a:r>
              <a:rPr kumimoji="0" lang="en-US" altLang="en-US" sz="1600" b="0" i="0" u="none" strike="noStrike" kern="1200" cap="none" spc="0" normalizeH="0" baseline="0" noProof="0" dirty="0">
                <a:ln>
                  <a:noFill/>
                </a:ln>
                <a:effectLst/>
                <a:uLnTx/>
                <a:uFillTx/>
                <a:latin typeface="+mn-lt"/>
                <a:ea typeface="+mn-ea"/>
                <a:cs typeface="+mn-cs"/>
              </a:rPr>
              <a:t> are the </a:t>
            </a:r>
            <a:r>
              <a:rPr lang="en-US" altLang="en-US" sz="1600" dirty="0"/>
              <a:t>pros</a:t>
            </a:r>
            <a:r>
              <a:rPr kumimoji="0" lang="en-US" altLang="en-US" sz="1600" b="0" i="0" u="none" strike="noStrike" kern="1200" cap="none" spc="0" normalizeH="0" baseline="0" noProof="0" dirty="0">
                <a:ln>
                  <a:noFill/>
                </a:ln>
                <a:effectLst/>
                <a:uLnTx/>
                <a:uFillTx/>
                <a:latin typeface="+mn-lt"/>
                <a:ea typeface="+mn-ea"/>
                <a:cs typeface="+mn-cs"/>
              </a:rPr>
              <a:t> and </a:t>
            </a:r>
            <a:r>
              <a:rPr lang="en-US" altLang="en-US" sz="1600" dirty="0"/>
              <a:t>cons</a:t>
            </a:r>
            <a:r>
              <a:rPr kumimoji="0" lang="en-US" altLang="en-US" sz="1600" b="0" i="0" u="none" strike="noStrike" kern="1200" cap="none" spc="0" normalizeH="0" baseline="0" noProof="0" dirty="0">
                <a:ln>
                  <a:noFill/>
                </a:ln>
                <a:effectLst/>
                <a:uLnTx/>
                <a:uFillTx/>
                <a:latin typeface="+mn-lt"/>
                <a:ea typeface="+mn-ea"/>
                <a:cs typeface="+mn-cs"/>
              </a:rPr>
              <a:t> of</a:t>
            </a:r>
            <a:r>
              <a:rPr lang="en-US" altLang="en-US" sz="1600" dirty="0"/>
              <a:t> </a:t>
            </a:r>
            <a:endParaRPr lang="en-US" altLang="en-US" sz="1600" b="0" i="0" u="none" strike="noStrike" kern="1200" cap="none" spc="0" normalizeH="0" baseline="0" noProof="0" dirty="0">
              <a:ln>
                <a:noFill/>
              </a:ln>
              <a:effectLst/>
              <a:uLnTx/>
              <a:uFillTx/>
              <a:latin typeface="+mn-lt"/>
              <a:cs typeface="Calibri"/>
            </a:endParaRPr>
          </a:p>
          <a:p>
            <a:pPr marR="0" fontAlgn="base">
              <a:spcBef>
                <a:spcPct val="20000"/>
              </a:spcBef>
              <a:spcAft>
                <a:spcPct val="0"/>
              </a:spcAft>
              <a:buClrTx/>
              <a:buSzTx/>
              <a:tabLst/>
              <a:defRPr/>
            </a:pPr>
            <a:r>
              <a:rPr kumimoji="0" lang="en-US" altLang="en-US" sz="1600" b="0" i="0" u="none" strike="noStrike" kern="1200" cap="none" spc="0" normalizeH="0" baseline="0" noProof="0" dirty="0">
                <a:ln>
                  <a:noFill/>
                </a:ln>
                <a:effectLst/>
                <a:uLnTx/>
                <a:uFillTx/>
                <a:latin typeface="+mn-lt"/>
                <a:ea typeface="+mn-ea"/>
                <a:cs typeface="+mn-cs"/>
              </a:rPr>
              <a:t>each option</a:t>
            </a:r>
            <a:r>
              <a:rPr lang="en-US" altLang="en-US" sz="1600" dirty="0"/>
              <a:t>?</a:t>
            </a:r>
            <a:endParaRPr lang="en-US" altLang="en-US" sz="1600" b="0" i="0" u="none" strike="noStrike" kern="1200" cap="none" spc="0" normalizeH="0" baseline="0" noProof="0" dirty="0">
              <a:ln>
                <a:noFill/>
              </a:ln>
              <a:effectLst/>
              <a:uLnTx/>
              <a:uFillTx/>
              <a:latin typeface="+mn-lt"/>
              <a:cs typeface="Calibri"/>
            </a:endParaRPr>
          </a:p>
          <a:p>
            <a:pPr>
              <a:spcBef>
                <a:spcPct val="20000"/>
              </a:spcBef>
              <a:spcAft>
                <a:spcPct val="0"/>
              </a:spcAft>
              <a:defRPr/>
            </a:pPr>
            <a:r>
              <a:rPr lang="en-US" altLang="en-US" sz="1600" b="1" dirty="0">
                <a:cs typeface="Calibri"/>
              </a:rPr>
              <a:t>Creative solutions</a:t>
            </a:r>
            <a:r>
              <a:rPr lang="en-US" altLang="en-US" sz="1600" dirty="0">
                <a:cs typeface="Calibri"/>
              </a:rPr>
              <a:t> – what has worked in the past? Are there new solutions?</a:t>
            </a:r>
            <a:endParaRPr lang="en-US" altLang="en-US" sz="1600" dirty="0"/>
          </a:p>
          <a:p>
            <a:pPr fontAlgn="base">
              <a:spcBef>
                <a:spcPct val="20000"/>
              </a:spcBef>
              <a:spcAft>
                <a:spcPct val="0"/>
              </a:spcAft>
              <a:defRPr/>
            </a:pPr>
            <a:r>
              <a:rPr kumimoji="0" lang="en-US" altLang="en-US" sz="1600" b="1" i="0" u="none" strike="noStrike" kern="1200" cap="none" spc="0" normalizeH="0" baseline="0" noProof="0" dirty="0">
                <a:ln>
                  <a:noFill/>
                </a:ln>
                <a:effectLst/>
                <a:uLnTx/>
                <a:uFillTx/>
                <a:latin typeface="+mn-lt"/>
                <a:ea typeface="+mn-ea"/>
                <a:cs typeface="+mn-cs"/>
              </a:rPr>
              <a:t>Conclusions</a:t>
            </a:r>
            <a:r>
              <a:rPr kumimoji="0" lang="en-US" altLang="en-US" sz="1600" b="0" i="0" u="none" strike="noStrike" kern="1200" cap="none" spc="0" normalizeH="0" baseline="0" noProof="0" dirty="0">
                <a:ln>
                  <a:noFill/>
                </a:ln>
                <a:effectLst/>
                <a:uLnTx/>
                <a:uFillTx/>
                <a:latin typeface="+mn-lt"/>
                <a:ea typeface="+mn-ea"/>
                <a:cs typeface="+mn-cs"/>
              </a:rPr>
              <a:t> - what is required for success?</a:t>
            </a:r>
            <a:r>
              <a:rPr lang="en-US" altLang="en-US" sz="1600" dirty="0"/>
              <a:t> </a:t>
            </a:r>
            <a:endParaRPr lang="en-US" altLang="en-US" sz="1600" b="0" i="0" u="none" strike="noStrike" kern="1200" cap="none" spc="0" normalizeH="0" baseline="0" noProof="0" dirty="0">
              <a:ln>
                <a:noFill/>
              </a:ln>
              <a:effectLst/>
              <a:uLnTx/>
              <a:uFillTx/>
              <a:latin typeface="+mn-lt"/>
              <a:cs typeface="Calibri"/>
            </a:endParaRPr>
          </a:p>
        </p:txBody>
      </p:sp>
      <p:sp>
        <p:nvSpPr>
          <p:cNvPr id="5" name="Title 1">
            <a:extLst>
              <a:ext uri="{FF2B5EF4-FFF2-40B4-BE49-F238E27FC236}">
                <a16:creationId xmlns:a16="http://schemas.microsoft.com/office/drawing/2014/main" id="{EE280EC6-4FF9-3187-9515-214791689074}"/>
              </a:ext>
            </a:extLst>
          </p:cNvPr>
          <p:cNvSpPr txBox="1">
            <a:spLocks/>
          </p:cNvSpPr>
          <p:nvPr/>
        </p:nvSpPr>
        <p:spPr>
          <a:xfrm>
            <a:off x="457201" y="955216"/>
            <a:ext cx="6347048" cy="475562"/>
          </a:xfrm>
          <a:prstGeom prst="rect">
            <a:avLst/>
          </a:prstGeom>
        </p:spPr>
        <p:txBody>
          <a:bodyPr vert="horz" lIns="68580" tIns="34290" rIns="68580" bIns="3429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GB" sz="2400" b="0" dirty="0">
                <a:solidFill>
                  <a:schemeClr val="bg1"/>
                </a:solidFill>
              </a:rPr>
              <a:t>Classic Mentoring: The 5C Model</a:t>
            </a:r>
            <a:endParaRPr lang="en-US" sz="1500" b="0">
              <a:solidFill>
                <a:schemeClr val="bg1"/>
              </a:solidFill>
              <a:cs typeface="Calibri"/>
            </a:endParaRPr>
          </a:p>
        </p:txBody>
      </p:sp>
    </p:spTree>
    <p:extLst>
      <p:ext uri="{BB962C8B-B14F-4D97-AF65-F5344CB8AC3E}">
        <p14:creationId xmlns:p14="http://schemas.microsoft.com/office/powerpoint/2010/main" val="2193449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616A03D2-B121-B62C-1D3B-415187D9D2C0}"/>
              </a:ext>
            </a:extLst>
          </p:cNvPr>
          <p:cNvGraphicFramePr>
            <a:graphicFrameLocks noGrp="1"/>
          </p:cNvGraphicFramePr>
          <p:nvPr>
            <p:ph idx="1"/>
            <p:extLst>
              <p:ext uri="{D42A27DB-BD31-4B8C-83A1-F6EECF244321}">
                <p14:modId xmlns:p14="http://schemas.microsoft.com/office/powerpoint/2010/main" val="4001757400"/>
              </p:ext>
            </p:extLst>
          </p:nvPr>
        </p:nvGraphicFramePr>
        <p:xfrm>
          <a:off x="457200" y="1646803"/>
          <a:ext cx="8229600" cy="3402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8213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GROW Model</a:t>
            </a:r>
            <a:endParaRPr lang="en-GB" sz="2400" dirty="0">
              <a:cs typeface="Calibri"/>
            </a:endParaRPr>
          </a:p>
        </p:txBody>
      </p:sp>
      <p:pic>
        <p:nvPicPr>
          <p:cNvPr id="4" name="Content Placeholder 3"/>
          <p:cNvPicPr>
            <a:picLocks noGrp="1" noChangeAspect="1"/>
          </p:cNvPicPr>
          <p:nvPr>
            <p:ph idx="1"/>
          </p:nvPr>
        </p:nvPicPr>
        <p:blipFill>
          <a:blip r:embed="rId5"/>
          <a:stretch>
            <a:fillRect/>
          </a:stretch>
        </p:blipFill>
        <p:spPr>
          <a:xfrm>
            <a:off x="5529257" y="1747086"/>
            <a:ext cx="3088782" cy="3504308"/>
          </a:xfrm>
          <a:prstGeom prst="rect">
            <a:avLst/>
          </a:prstGeom>
        </p:spPr>
      </p:pic>
      <p:sp>
        <p:nvSpPr>
          <p:cNvPr id="8" name="Rectangle 7"/>
          <p:cNvSpPr/>
          <p:nvPr/>
        </p:nvSpPr>
        <p:spPr>
          <a:xfrm>
            <a:off x="457200" y="1697698"/>
            <a:ext cx="4304211" cy="3088682"/>
          </a:xfrm>
          <a:prstGeom prst="rect">
            <a:avLst/>
          </a:prstGeom>
        </p:spPr>
        <p:txBody>
          <a:bodyPr wrap="square" lIns="68580" tIns="34290" rIns="68580" bIns="34290" anchor="t">
            <a:spAutoFit/>
          </a:bodyPr>
          <a:lstStyle/>
          <a:p>
            <a:pPr marL="257175" indent="-257175">
              <a:lnSpc>
                <a:spcPct val="150000"/>
              </a:lnSpc>
              <a:buFont typeface="Symbol" panose="05050102010706020507" pitchFamily="18" charset="2"/>
              <a:buChar char=""/>
            </a:pPr>
            <a:r>
              <a:rPr lang="en-GB" sz="1800" dirty="0">
                <a:solidFill>
                  <a:srgbClr val="FF0000"/>
                </a:solidFill>
                <a:latin typeface="+mj-lt"/>
                <a:ea typeface="Calibri" panose="020F0502020204030204" pitchFamily="34" charset="0"/>
                <a:cs typeface="Times New Roman"/>
              </a:rPr>
              <a:t>G</a:t>
            </a:r>
            <a:r>
              <a:rPr lang="en-GB" sz="1800" dirty="0">
                <a:latin typeface="+mj-lt"/>
                <a:ea typeface="Calibri" panose="020F0502020204030204" pitchFamily="34" charset="0"/>
                <a:cs typeface="Times New Roman"/>
              </a:rPr>
              <a:t>oal identiﬁcation </a:t>
            </a:r>
            <a:endParaRPr lang="en-GB" sz="1800" dirty="0">
              <a:latin typeface="+mj-lt"/>
              <a:ea typeface="Calibri" panose="020F0502020204030204" pitchFamily="34" charset="0"/>
              <a:cs typeface="Times New Roman" panose="02020603050405020304" pitchFamily="18" charset="0"/>
            </a:endParaRPr>
          </a:p>
          <a:p>
            <a:pPr marL="257175" indent="-257175">
              <a:lnSpc>
                <a:spcPct val="150000"/>
              </a:lnSpc>
              <a:buFont typeface="Symbol" panose="05050102010706020507" pitchFamily="18" charset="2"/>
              <a:buChar char=""/>
            </a:pPr>
            <a:r>
              <a:rPr lang="en-GB" sz="1800" dirty="0">
                <a:solidFill>
                  <a:srgbClr val="FF0000"/>
                </a:solidFill>
                <a:latin typeface="+mj-lt"/>
                <a:ea typeface="Calibri" panose="020F0502020204030204" pitchFamily="34" charset="0"/>
                <a:cs typeface="Times New Roman"/>
              </a:rPr>
              <a:t>R</a:t>
            </a:r>
            <a:r>
              <a:rPr lang="en-GB" sz="1800" dirty="0">
                <a:latin typeface="+mj-lt"/>
                <a:ea typeface="Calibri" panose="020F0502020204030204" pitchFamily="34" charset="0"/>
                <a:cs typeface="Times New Roman"/>
              </a:rPr>
              <a:t>eality </a:t>
            </a:r>
            <a:endParaRPr lang="en-GB" sz="1800" dirty="0">
              <a:latin typeface="+mj-lt"/>
              <a:ea typeface="Calibri" panose="020F0502020204030204" pitchFamily="34" charset="0"/>
              <a:cs typeface="Times New Roman" panose="02020603050405020304" pitchFamily="18" charset="0"/>
            </a:endParaRPr>
          </a:p>
          <a:p>
            <a:pPr marL="257175" indent="-257175">
              <a:lnSpc>
                <a:spcPct val="150000"/>
              </a:lnSpc>
              <a:buFont typeface="Symbol" panose="05050102010706020507" pitchFamily="18" charset="2"/>
              <a:buChar char=""/>
            </a:pPr>
            <a:r>
              <a:rPr lang="en-GB" sz="1800" dirty="0">
                <a:solidFill>
                  <a:srgbClr val="FF0000"/>
                </a:solidFill>
                <a:latin typeface="+mj-lt"/>
                <a:ea typeface="Calibri" panose="020F0502020204030204" pitchFamily="34" charset="0"/>
                <a:cs typeface="Times New Roman"/>
              </a:rPr>
              <a:t>O</a:t>
            </a:r>
            <a:r>
              <a:rPr lang="en-GB" sz="1800" dirty="0">
                <a:latin typeface="+mj-lt"/>
                <a:ea typeface="Calibri" panose="020F0502020204030204" pitchFamily="34" charset="0"/>
                <a:cs typeface="Times New Roman"/>
              </a:rPr>
              <a:t>ptions </a:t>
            </a:r>
            <a:endParaRPr lang="en-GB" sz="1800" dirty="0">
              <a:latin typeface="+mj-lt"/>
              <a:ea typeface="Calibri" panose="020F0502020204030204" pitchFamily="34" charset="0"/>
              <a:cs typeface="Times New Roman" panose="02020603050405020304" pitchFamily="18" charset="0"/>
            </a:endParaRPr>
          </a:p>
          <a:p>
            <a:pPr marL="257175" lvl="0" indent="-257175">
              <a:lnSpc>
                <a:spcPct val="150000"/>
              </a:lnSpc>
              <a:spcAft>
                <a:spcPts val="600"/>
              </a:spcAft>
              <a:buFont typeface="Symbol" panose="05050102010706020507" pitchFamily="18" charset="2"/>
              <a:buChar char=""/>
            </a:pPr>
            <a:r>
              <a:rPr lang="en-GB" sz="1800" dirty="0">
                <a:solidFill>
                  <a:srgbClr val="FF0000"/>
                </a:solidFill>
                <a:latin typeface="+mj-lt"/>
                <a:ea typeface="Calibri" panose="020F0502020204030204" pitchFamily="34" charset="0"/>
                <a:cs typeface="Times New Roman"/>
              </a:rPr>
              <a:t>W</a:t>
            </a:r>
            <a:r>
              <a:rPr lang="en-GB" sz="1800" dirty="0">
                <a:latin typeface="+mj-lt"/>
                <a:ea typeface="Calibri" panose="020F0502020204030204" pitchFamily="34" charset="0"/>
                <a:cs typeface="Times New Roman"/>
              </a:rPr>
              <a:t>hat will you do?</a:t>
            </a:r>
            <a:br>
              <a:rPr lang="en-GB" sz="1800" dirty="0">
                <a:latin typeface="+mj-lt"/>
                <a:ea typeface="Calibri" panose="020F0502020204030204" pitchFamily="34" charset="0"/>
                <a:cs typeface="Times New Roman" panose="02020603050405020304" pitchFamily="18" charset="0"/>
              </a:rPr>
            </a:br>
            <a:r>
              <a:rPr lang="en-GB" sz="1800" dirty="0">
                <a:latin typeface="+mj-lt"/>
                <a:ea typeface="Calibri" panose="020F0502020204030204" pitchFamily="34" charset="0"/>
                <a:cs typeface="Times New Roman"/>
              </a:rPr>
              <a:t>Watch a very “corny” but useful clip:</a:t>
            </a:r>
          </a:p>
          <a:p>
            <a:pPr lvl="0">
              <a:lnSpc>
                <a:spcPct val="150000"/>
              </a:lnSpc>
              <a:spcAft>
                <a:spcPts val="600"/>
              </a:spcAft>
            </a:pPr>
            <a:endParaRPr lang="en-GB" sz="1800" dirty="0">
              <a:latin typeface="+mj-lt"/>
              <a:ea typeface="Calibri" panose="020F0502020204030204" pitchFamily="34" charset="0"/>
              <a:cs typeface="Times New Roman" panose="02020603050405020304" pitchFamily="18" charset="0"/>
            </a:endParaRPr>
          </a:p>
          <a:p>
            <a:pPr>
              <a:lnSpc>
                <a:spcPct val="150000"/>
              </a:lnSpc>
              <a:spcAft>
                <a:spcPts val="600"/>
              </a:spcAft>
            </a:pPr>
            <a:endParaRPr lang="en-GB" sz="1800" dirty="0">
              <a:effectLst/>
              <a:latin typeface="+mj-lt"/>
              <a:ea typeface="Calibri" panose="020F0502020204030204" pitchFamily="34" charset="0"/>
              <a:cs typeface="Times New Roman" panose="02020603050405020304" pitchFamily="18" charset="0"/>
            </a:endParaRPr>
          </a:p>
        </p:txBody>
      </p:sp>
      <p:pic>
        <p:nvPicPr>
          <p:cNvPr id="9" name="mc_1_the-grow-model-in-a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75259" y="3900062"/>
            <a:ext cx="2549763" cy="1435565"/>
          </a:xfrm>
          <a:prstGeom prst="rect">
            <a:avLst/>
          </a:prstGeom>
        </p:spPr>
      </p:pic>
    </p:spTree>
    <p:extLst>
      <p:ext uri="{BB962C8B-B14F-4D97-AF65-F5344CB8AC3E}">
        <p14:creationId xmlns:p14="http://schemas.microsoft.com/office/powerpoint/2010/main" val="12812420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89" y="955216"/>
            <a:ext cx="6347048" cy="475562"/>
          </a:xfrm>
        </p:spPr>
        <p:txBody>
          <a:bodyPr/>
          <a:lstStyle/>
          <a:p>
            <a:br>
              <a:rPr lang="en-GB" sz="2400" dirty="0"/>
            </a:br>
            <a:r>
              <a:rPr lang="en-GB" sz="2400" dirty="0"/>
              <a:t>Biggs 3P’s applied to mentoring and coaching</a:t>
            </a:r>
            <a:br>
              <a:rPr lang="en-GB" sz="2400" dirty="0"/>
            </a:br>
            <a:endParaRPr lang="en-GB" sz="2400">
              <a:cs typeface="Calibri"/>
            </a:endParaRPr>
          </a:p>
        </p:txBody>
      </p:sp>
      <p:sp>
        <p:nvSpPr>
          <p:cNvPr id="5" name="Rectangle 4"/>
          <p:cNvSpPr/>
          <p:nvPr/>
        </p:nvSpPr>
        <p:spPr>
          <a:xfrm>
            <a:off x="228600" y="1699805"/>
            <a:ext cx="8586216" cy="3277820"/>
          </a:xfrm>
          <a:prstGeom prst="rect">
            <a:avLst/>
          </a:prstGeom>
        </p:spPr>
        <p:txBody>
          <a:bodyPr wrap="square" lIns="68580" tIns="34290" rIns="68580" bIns="34290" anchor="t">
            <a:spAutoFit/>
          </a:bodyPr>
          <a:lstStyle/>
          <a:p>
            <a:r>
              <a:rPr lang="en-GB" sz="1500" dirty="0">
                <a:solidFill>
                  <a:srgbClr val="FF0000"/>
                </a:solidFill>
              </a:rPr>
              <a:t>Presage stage </a:t>
            </a:r>
            <a:br>
              <a:rPr lang="en-GB" sz="1500" dirty="0">
                <a:solidFill>
                  <a:srgbClr val="FF0000"/>
                </a:solidFill>
              </a:rPr>
            </a:br>
            <a:r>
              <a:rPr lang="en-GB" sz="1500" dirty="0"/>
              <a:t>Describes the prior knowledge, abilities and skills of the protégé to learn new knowledge, which may or may not impact their learning processes and outcomes. This stage is simultaneously affected by the process and product. </a:t>
            </a:r>
          </a:p>
          <a:p>
            <a:endParaRPr lang="en-GB" sz="1500" dirty="0"/>
          </a:p>
          <a:p>
            <a:r>
              <a:rPr lang="en-GB" sz="1500" dirty="0">
                <a:solidFill>
                  <a:srgbClr val="FF0000"/>
                </a:solidFill>
              </a:rPr>
              <a:t>Process stage</a:t>
            </a:r>
            <a:r>
              <a:rPr lang="en-GB" sz="1500" dirty="0"/>
              <a:t> </a:t>
            </a:r>
            <a:br>
              <a:rPr lang="en-GB" sz="1500" dirty="0"/>
            </a:br>
            <a:r>
              <a:rPr lang="en-GB" sz="1500" dirty="0"/>
              <a:t>The way that the protégé's characteristics come into play in response to the tasks set by the </a:t>
            </a:r>
            <a:r>
              <a:rPr lang="en-GB" sz="1500" dirty="0" err="1"/>
              <a:t>coachee</a:t>
            </a:r>
            <a:r>
              <a:rPr lang="en-GB" sz="1500" dirty="0"/>
              <a:t>/mentor.</a:t>
            </a:r>
            <a:br>
              <a:rPr lang="en-GB" sz="1500" dirty="0"/>
            </a:br>
            <a:r>
              <a:rPr lang="en-GB" sz="1500" dirty="0"/>
              <a:t>Process stage includes how the protégé handles the task, determined by their observations towards the coaching/mentoring context, motives, values and tendencies for instant action. </a:t>
            </a:r>
          </a:p>
          <a:p>
            <a:endParaRPr lang="en-GB" sz="1500" dirty="0">
              <a:solidFill>
                <a:srgbClr val="FF0000"/>
              </a:solidFill>
            </a:endParaRPr>
          </a:p>
          <a:p>
            <a:r>
              <a:rPr lang="en-GB" sz="1500" dirty="0">
                <a:solidFill>
                  <a:srgbClr val="FF0000"/>
                </a:solidFill>
              </a:rPr>
              <a:t>Product stage</a:t>
            </a:r>
            <a:br>
              <a:rPr lang="en-GB" sz="1500" dirty="0">
                <a:solidFill>
                  <a:srgbClr val="FF0000"/>
                </a:solidFill>
              </a:rPr>
            </a:br>
            <a:r>
              <a:rPr lang="en-GB" sz="1500" dirty="0"/>
              <a:t>Describes low and high-level </a:t>
            </a:r>
            <a:r>
              <a:rPr lang="en-GB" sz="1500" dirty="0">
                <a:solidFill>
                  <a:srgbClr val="FF0000"/>
                </a:solidFill>
              </a:rPr>
              <a:t>cognitive</a:t>
            </a:r>
            <a:r>
              <a:rPr lang="en-GB" sz="1500" dirty="0"/>
              <a:t> results encompassed within the relationship - outcome stage.</a:t>
            </a:r>
            <a:br>
              <a:rPr lang="en-GB" sz="1500" dirty="0"/>
            </a:br>
            <a:r>
              <a:rPr lang="en-GB" sz="1500" dirty="0"/>
              <a:t>Draws upon Vygotsky proximal development and SCAFFOLDING within the process.</a:t>
            </a:r>
          </a:p>
          <a:p>
            <a:endParaRPr lang="en-GB" sz="1350" dirty="0"/>
          </a:p>
        </p:txBody>
      </p:sp>
    </p:spTree>
    <p:extLst>
      <p:ext uri="{BB962C8B-B14F-4D97-AF65-F5344CB8AC3E}">
        <p14:creationId xmlns:p14="http://schemas.microsoft.com/office/powerpoint/2010/main" val="2474679944"/>
      </p:ext>
    </p:extLst>
  </p:cSld>
  <p:clrMapOvr>
    <a:masterClrMapping/>
  </p:clrMapOvr>
</p:sld>
</file>

<file path=ppt/theme/theme1.xml><?xml version="1.0" encoding="utf-8"?>
<a:theme xmlns:a="http://schemas.openxmlformats.org/drawingml/2006/main" name="Blue">
  <a:themeElements>
    <a:clrScheme name="Pink">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e433ee3-7106-40d1-9491-a08cce743ddd" xsi:nil="true"/>
    <lcf76f155ced4ddcb4097134ff3c332f xmlns="d8230981-556f-4cb7-bc37-c4abfa4c54a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A4D166249C86B4181619FC5C9CA943F" ma:contentTypeVersion="10" ma:contentTypeDescription="Create a new document." ma:contentTypeScope="" ma:versionID="2246e34a5d652cad6e836f584c6ee86b">
  <xsd:schema xmlns:xsd="http://www.w3.org/2001/XMLSchema" xmlns:xs="http://www.w3.org/2001/XMLSchema" xmlns:p="http://schemas.microsoft.com/office/2006/metadata/properties" xmlns:ns2="d8230981-556f-4cb7-bc37-c4abfa4c54a9" xmlns:ns3="1fd129f1-8607-4d74-b2f4-cb7a1279389a" xmlns:ns4="8e433ee3-7106-40d1-9491-a08cce743ddd" targetNamespace="http://schemas.microsoft.com/office/2006/metadata/properties" ma:root="true" ma:fieldsID="3fbf725d413eda7db98816b4d8513927" ns2:_="" ns3:_="" ns4:_="">
    <xsd:import namespace="d8230981-556f-4cb7-bc37-c4abfa4c54a9"/>
    <xsd:import namespace="1fd129f1-8607-4d74-b2f4-cb7a1279389a"/>
    <xsd:import namespace="8e433ee3-7106-40d1-9491-a08cce743dd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SearchProperties" minOccurs="0"/>
                <xsd:element ref="ns2:lcf76f155ced4ddcb4097134ff3c332f" minOccurs="0"/>
                <xsd:element ref="ns4: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230981-556f-4cb7-bc37-c4abfa4c5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b007fe07-1463-45af-bec5-3880e262d48e"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d129f1-8607-4d74-b2f4-cb7a1279389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433ee3-7106-40d1-9491-a08cce743ddd"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4e9381a9-6eb8-4507-89c0-4dc06fcb2fc9}" ma:internalName="TaxCatchAll" ma:showField="CatchAllData" ma:web="8e433ee3-7106-40d1-9491-a08cce743d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27357B-D327-4E8D-8D43-FDF5F6E91266}">
  <ds:schemaRefs>
    <ds:schemaRef ds:uri="http://schemas.microsoft.com/office/2006/metadata/properties"/>
    <ds:schemaRef ds:uri="http://schemas.microsoft.com/office/infopath/2007/PartnerControls"/>
    <ds:schemaRef ds:uri="ec85c274-d3d7-4b06-a205-47962021e782"/>
    <ds:schemaRef ds:uri="de39fe99-9bb0-4a2d-8eab-f6dc3503e98d"/>
    <ds:schemaRef ds:uri="8e433ee3-7106-40d1-9491-a08cce743ddd"/>
    <ds:schemaRef ds:uri="d8230981-556f-4cb7-bc37-c4abfa4c54a9"/>
  </ds:schemaRefs>
</ds:datastoreItem>
</file>

<file path=customXml/itemProps2.xml><?xml version="1.0" encoding="utf-8"?>
<ds:datastoreItem xmlns:ds="http://schemas.openxmlformats.org/officeDocument/2006/customXml" ds:itemID="{85309752-0315-4D7B-BE73-8F3515E70A45}">
  <ds:schemaRefs>
    <ds:schemaRef ds:uri="http://schemas.microsoft.com/sharepoint/v3/contenttype/forms"/>
  </ds:schemaRefs>
</ds:datastoreItem>
</file>

<file path=customXml/itemProps3.xml><?xml version="1.0" encoding="utf-8"?>
<ds:datastoreItem xmlns:ds="http://schemas.openxmlformats.org/officeDocument/2006/customXml" ds:itemID="{2E91C07E-905C-4CA0-B357-5931D8283B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230981-556f-4cb7-bc37-c4abfa4c54a9"/>
    <ds:schemaRef ds:uri="1fd129f1-8607-4d74-b2f4-cb7a1279389a"/>
    <ds:schemaRef ds:uri="8e433ee3-7106-40d1-9491-a08cce743d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505</TotalTime>
  <Words>1426</Words>
  <Application>Microsoft Office PowerPoint</Application>
  <PresentationFormat>On-screen Show (4:3)</PresentationFormat>
  <Paragraphs>123</Paragraphs>
  <Slides>14</Slides>
  <Notes>12</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Blue</vt:lpstr>
      <vt:lpstr>PowerPoint Presentation</vt:lpstr>
      <vt:lpstr>In this session</vt:lpstr>
      <vt:lpstr>PowerPoint Presentation</vt:lpstr>
      <vt:lpstr>PowerPoint Presentation</vt:lpstr>
      <vt:lpstr>PowerPoint Presentation</vt:lpstr>
      <vt:lpstr>   </vt:lpstr>
      <vt:lpstr>PowerPoint Presentation</vt:lpstr>
      <vt:lpstr>GROW Model</vt:lpstr>
      <vt:lpstr> Biggs 3P’s applied to mentoring and coaching </vt:lpstr>
      <vt:lpstr>PowerPoint Presentation</vt:lpstr>
      <vt:lpstr>PowerPoint Presentation</vt:lpstr>
      <vt:lpstr>PowerPoint Presentation</vt:lpstr>
      <vt:lpstr>   Reflection and  discussion</vt:lpstr>
      <vt:lpstr>Next time</vt:lpstr>
    </vt:vector>
  </TitlesOfParts>
  <Company>University of Huddersfield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Coaching and Mentoring - Session 6</dc:title>
  <dc:creator>QAA</dc:creator>
  <cp:lastModifiedBy>Michael Snowden</cp:lastModifiedBy>
  <cp:revision>166</cp:revision>
  <dcterms:created xsi:type="dcterms:W3CDTF">2022-06-06T18:45:24Z</dcterms:created>
  <dcterms:modified xsi:type="dcterms:W3CDTF">2023-05-02T14:55:38Z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0x010100DA4D166249C86B4181619FC5C9CA943F</vt:lpwstr>
  </property>
  <property fmtid="{D5CDD505-2E9C-101B-9397-08002B2CF9AE}" pid="3" name="MediaServiceImageTags">
    <vt:lpwstr/>
  </property>
</Properties>
</file>