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7"/>
  </p:notesMasterIdLst>
  <p:sldIdLst>
    <p:sldId id="273" r:id="rId5"/>
    <p:sldId id="26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1B93"/>
    <a:srgbClr val="005493"/>
    <a:srgbClr val="942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34"/>
    <p:restoredTop sz="94715"/>
  </p:normalViewPr>
  <p:slideViewPr>
    <p:cSldViewPr snapToGrid="0">
      <p:cViewPr varScale="1">
        <p:scale>
          <a:sx n="95" d="100"/>
          <a:sy n="95" d="100"/>
        </p:scale>
        <p:origin x="200" y="6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FA4CFF-04D5-492E-AA1F-0FA6A4133A3C}" type="datetimeFigureOut">
              <a:t>10/14/2026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0C0CA2-2139-4404-A26B-6C70B44E395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884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641FE-5CB5-1889-A0BC-EE3D795B6D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A90318-18B5-B9E1-43F9-A9BE21FBF4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0628B4-8062-E1E0-4653-B3BAEB572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14FA0-A03E-0144-8235-DCFE134EA3C8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72A9E4-B5ED-C60A-AB95-ED35915A4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34037B-D947-0C84-EE18-C6C2ACB00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75EEF-A141-C04E-AEC7-5398E871CB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021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4C88B-2EA5-6BCB-A8F7-258F799D5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99A9B9-40E1-3B08-D78F-975E96B688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A71184-3846-8782-997E-66702B70B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14FA0-A03E-0144-8235-DCFE134EA3C8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DB5EC0-EEAA-DFA6-A448-B92746FE3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064E65-F5AB-8497-F22C-BAAC8EA75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75EEF-A141-C04E-AEC7-5398E871CB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395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4E295-1638-7616-878B-7AF6DB962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D2AAF1-0B67-B469-F0B9-C7463AC44E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ED0E5D-E13E-CD05-A1ED-3A46D0509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14FA0-A03E-0144-8235-DCFE134EA3C8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C1BF00-C81A-18DE-E1FF-B56A159D0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1E0F06-6425-1ADC-97EF-74FEC00B6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75EEF-A141-C04E-AEC7-5398E871CB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687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29C24-4A4B-454F-4601-0159F0679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CC074D-14D4-5370-B597-8E3D21B7CF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8BE5D3-4825-30C7-89A4-510D6380D0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C99C94-6D7F-1C9D-FD84-B896E8582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14FA0-A03E-0144-8235-DCFE134EA3C8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5E4762-E71E-17C7-82B6-359249B28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90911B-9600-AAE5-0894-6F20E2610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75EEF-A141-C04E-AEC7-5398E871CB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359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27D34-8F9C-4976-55BF-F08A9868C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392B20-202B-92B7-30CC-5189A0B7BA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BC560F-4974-A8AD-02BB-A621637CF1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31289E-6ADE-B164-FE79-0C36C105E7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4B003D-544A-8457-4302-D317E78387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8C7410-189B-F458-B605-5693D1F6D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14FA0-A03E-0144-8235-DCFE134EA3C8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DF8612-203D-5F9A-FD96-A7A7A64BB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14E3DF-8BD1-1251-ECD3-6CA5B7AD7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75EEF-A141-C04E-AEC7-5398E871CB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913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7CC1A-84C3-B491-53C4-988D1A5BB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3A075F-28AE-29A8-D95C-6D3219CCD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14FA0-A03E-0144-8235-DCFE134EA3C8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6A0177-CA03-2DC8-E3D5-02D042CBD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7D2E0A-8769-747B-A077-37E070D69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75EEF-A141-C04E-AEC7-5398E871CB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413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61E0B43-3F34-5EA6-3F3E-E2D610993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14FA0-A03E-0144-8235-DCFE134EA3C8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931BB3-52CC-71E1-72CC-8375C0899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F67BF0-C3A0-05F1-3580-E371398E7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75EEF-A141-C04E-AEC7-5398E871CB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580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43DB0-0FBF-0242-903C-43DA93B99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39545C-21A0-A305-6329-3F9BB38A0C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44C82F-0A60-5D0A-A795-DAFA4E4D4F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121795-B86D-9DDD-1FC7-329904508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14FA0-A03E-0144-8235-DCFE134EA3C8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FC6D77-A0B1-F525-ED22-88A2605A5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D42A9C-301A-A3E7-4286-D8F8ADB38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75EEF-A141-C04E-AEC7-5398E871CB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628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37A1C-F088-FA84-C8FF-B85E49DD1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B63BFC-6286-0996-F063-749CCEF52E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B1E4AD-17FB-9E97-48F4-F5D0F731DF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6D4AF8-57BA-5192-9DD7-BBED538E25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14FA0-A03E-0144-8235-DCFE134EA3C8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B4B801-4EFA-2A91-0AFE-C60EBE42A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22D4B9-20C4-4922-6AC6-E94D6EA2C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75EEF-A141-C04E-AEC7-5398E871CB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179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B03FF-6B23-FF33-CEF8-B449843E4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293ED4-F276-08AF-822C-4A4CBA9F1E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2E25AB-0A04-0B20-ED74-73F1FF7FB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14FA0-A03E-0144-8235-DCFE134EA3C8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3789F4-B34C-F79F-4B3B-39D5E89B6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22E405-F7BD-8695-0E60-7AED7892E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75EEF-A141-C04E-AEC7-5398E871CB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621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194080-7714-493C-D7A2-0F7E474041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29814A-8B1E-DE6A-D577-904DFF5557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DAB24A-8BBF-6B7C-C6E0-97C82453E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14FA0-A03E-0144-8235-DCFE134EA3C8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D4429-8DAD-28FF-988A-78A356584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37CA18-38B3-5A2A-42ED-8524C9EEC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75EEF-A141-C04E-AEC7-5398E871CB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5463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4987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0322A1-C962-0A7E-7000-6E5C9009B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F4BC10-607B-B432-DA36-10FA756367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87C4A9-EAA6-02AA-6757-ABF800849B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014FA0-A03E-0144-8235-DCFE134EA3C8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7C5286-D643-C817-7FDE-82860B8957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895622-97F9-2BB6-DE1C-D8422874BB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4A75EEF-A141-C04E-AEC7-5398E871CB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705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0FDB002-D221-BB16-12AF-A4C2DABA77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95401" y="2414188"/>
            <a:ext cx="9144000" cy="1655762"/>
          </a:xfrm>
        </p:spPr>
        <p:txBody>
          <a:bodyPr>
            <a:normAutofit/>
          </a:bodyPr>
          <a:lstStyle/>
          <a:p>
            <a:r>
              <a:rPr lang="en-US" sz="18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 student-created resource by Rose Blackburn, University of Exeter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6D26BE-3314-EDE6-1837-EC798A2F2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102" y="3242069"/>
            <a:ext cx="11045796" cy="231112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34038225-ADB6-CC38-5D9F-82D229C8E292}"/>
              </a:ext>
            </a:extLst>
          </p:cNvPr>
          <p:cNvSpPr txBox="1">
            <a:spLocks/>
          </p:cNvSpPr>
          <p:nvPr/>
        </p:nvSpPr>
        <p:spPr>
          <a:xfrm>
            <a:off x="609601" y="83978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solidFill>
                  <a:srgbClr val="521B93"/>
                </a:solidFill>
              </a:rPr>
              <a:t>Your Curriculum Transformation </a:t>
            </a:r>
            <a:r>
              <a:rPr lang="en-US" sz="4000" b="1" dirty="0" err="1">
                <a:solidFill>
                  <a:srgbClr val="521B93"/>
                </a:solidFill>
              </a:rPr>
              <a:t>Programme</a:t>
            </a:r>
            <a:r>
              <a:rPr lang="en-US" sz="4000" b="1" dirty="0">
                <a:solidFill>
                  <a:srgbClr val="521B93"/>
                </a:solidFill>
              </a:rPr>
              <a:t> </a:t>
            </a:r>
          </a:p>
          <a:p>
            <a:r>
              <a:rPr lang="en-US" sz="4000" b="1" dirty="0">
                <a:solidFill>
                  <a:srgbClr val="521B93"/>
                </a:solidFill>
              </a:rPr>
              <a:t>on a Slide</a:t>
            </a:r>
          </a:p>
        </p:txBody>
      </p:sp>
    </p:spTree>
    <p:extLst>
      <p:ext uri="{BB962C8B-B14F-4D97-AF65-F5344CB8AC3E}">
        <p14:creationId xmlns:p14="http://schemas.microsoft.com/office/powerpoint/2010/main" val="1002020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AE96032-C847-39B9-BDAA-F3179DF2E8D2}"/>
              </a:ext>
            </a:extLst>
          </p:cNvPr>
          <p:cNvSpPr/>
          <p:nvPr/>
        </p:nvSpPr>
        <p:spPr>
          <a:xfrm>
            <a:off x="562831" y="5158275"/>
            <a:ext cx="11265037" cy="144047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54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ACBD87-EEE9-49B9-A2BB-225C4B4C76CB}"/>
              </a:ext>
            </a:extLst>
          </p:cNvPr>
          <p:cNvSpPr txBox="1"/>
          <p:nvPr/>
        </p:nvSpPr>
        <p:spPr>
          <a:xfrm>
            <a:off x="4842546" y="1732399"/>
            <a:ext cx="2836347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600" b="1" u="sng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title</a:t>
            </a:r>
            <a:endParaRPr lang="en-GB" sz="3600" b="1" u="sng" dirty="0">
              <a:solidFill>
                <a:srgbClr val="7030A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F6F530-2A51-51F9-B817-137923F6461A}"/>
              </a:ext>
            </a:extLst>
          </p:cNvPr>
          <p:cNvSpPr txBox="1"/>
          <p:nvPr/>
        </p:nvSpPr>
        <p:spPr>
          <a:xfrm>
            <a:off x="4952800" y="2351204"/>
            <a:ext cx="261583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1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Institutional name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C64E1AA-440A-CF7A-8500-163738D77043}"/>
              </a:ext>
            </a:extLst>
          </p:cNvPr>
          <p:cNvSpPr txBox="1"/>
          <p:nvPr/>
        </p:nvSpPr>
        <p:spPr>
          <a:xfrm>
            <a:off x="4677826" y="2882184"/>
            <a:ext cx="283634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GB" sz="15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“insert senior leader quote here (overall project aims)”</a:t>
            </a:r>
            <a:endParaRPr lang="en-GB" sz="1500" i="1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7C86896-EF4F-03D3-130F-2039249AFF41}"/>
              </a:ext>
            </a:extLst>
          </p:cNvPr>
          <p:cNvSpPr txBox="1"/>
          <p:nvPr/>
        </p:nvSpPr>
        <p:spPr>
          <a:xfrm>
            <a:off x="429920" y="1308210"/>
            <a:ext cx="3903747" cy="24622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521B93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Insert</a:t>
            </a:r>
            <a:r>
              <a:rPr lang="en-GB" sz="14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programme</a:t>
            </a:r>
            <a:r>
              <a:rPr lang="en-US" sz="14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rationale</a:t>
            </a:r>
            <a:r>
              <a:rPr lang="en-GB" sz="14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here</a:t>
            </a:r>
            <a:endParaRPr lang="en-GB" sz="14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GB" sz="14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GB" sz="14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GB" sz="14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GB" sz="14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GB" sz="14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GB" sz="14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GB" sz="14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GB" sz="14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sz="14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GB" sz="14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Speech Bubble: Rectangle with Rounded Corners 22">
            <a:extLst>
              <a:ext uri="{FF2B5EF4-FFF2-40B4-BE49-F238E27FC236}">
                <a16:creationId xmlns:a16="http://schemas.microsoft.com/office/drawing/2014/main" id="{50184681-20A2-7A12-C783-F75474B68774}"/>
              </a:ext>
            </a:extLst>
          </p:cNvPr>
          <p:cNvSpPr/>
          <p:nvPr/>
        </p:nvSpPr>
        <p:spPr>
          <a:xfrm>
            <a:off x="1221988" y="4456451"/>
            <a:ext cx="3730811" cy="497090"/>
          </a:xfrm>
          <a:prstGeom prst="wedgeRoundRectCallout">
            <a:avLst>
              <a:gd name="adj1" fmla="val 23503"/>
              <a:gd name="adj2" fmla="val -47361"/>
              <a:gd name="adj3" fmla="val 16667"/>
            </a:avLst>
          </a:prstGeom>
          <a:solidFill>
            <a:srgbClr val="005493"/>
          </a:solidFill>
          <a:ln>
            <a:solidFill>
              <a:srgbClr val="0054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b="1" dirty="0">
                <a:solidFill>
                  <a:schemeClr val="bg1"/>
                </a:solidFill>
                <a:effectLst/>
                <a:latin typeface="Aptos" panose="020B0004020202020204" pitchFamily="34" charset="0"/>
                <a:cs typeface="Arial" panose="020B0604020202020204" pitchFamily="34" charset="0"/>
              </a:rPr>
              <a:t>Phases of Delivery</a:t>
            </a:r>
            <a:endParaRPr lang="en-US" b="1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27" name="Speech Bubble: Rectangle with Rounded Corners 26">
            <a:extLst>
              <a:ext uri="{FF2B5EF4-FFF2-40B4-BE49-F238E27FC236}">
                <a16:creationId xmlns:a16="http://schemas.microsoft.com/office/drawing/2014/main" id="{171A9E6E-EB99-55CF-880F-FB66615CCEDC}"/>
              </a:ext>
            </a:extLst>
          </p:cNvPr>
          <p:cNvSpPr/>
          <p:nvPr/>
        </p:nvSpPr>
        <p:spPr>
          <a:xfrm>
            <a:off x="7678893" y="794852"/>
            <a:ext cx="4083188" cy="494103"/>
          </a:xfrm>
          <a:prstGeom prst="wedgeRoundRectCallout">
            <a:avLst>
              <a:gd name="adj1" fmla="val -13031"/>
              <a:gd name="adj2" fmla="val 45521"/>
              <a:gd name="adj3" fmla="val 16667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Key themes or </a:t>
            </a:r>
            <a:r>
              <a:rPr lang="en-US" b="1" dirty="0" err="1">
                <a:solidFill>
                  <a:schemeClr val="bg1"/>
                </a:solidFill>
              </a:rPr>
              <a:t>workstreams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21D82CA-6F25-3ECA-5CB8-F2325F83B67A}"/>
              </a:ext>
            </a:extLst>
          </p:cNvPr>
          <p:cNvSpPr txBox="1"/>
          <p:nvPr/>
        </p:nvSpPr>
        <p:spPr>
          <a:xfrm>
            <a:off x="8554764" y="1739353"/>
            <a:ext cx="3399208" cy="9541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GB" sz="14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Insert theme/ workstream 1 here</a:t>
            </a:r>
          </a:p>
          <a:p>
            <a:pPr algn="l"/>
            <a:endParaRPr lang="en-GB" sz="14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en-GB" sz="14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en-GB" sz="14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32CC9939-4549-6717-DF8D-61A52C00AA97}"/>
              </a:ext>
            </a:extLst>
          </p:cNvPr>
          <p:cNvSpPr/>
          <p:nvPr/>
        </p:nvSpPr>
        <p:spPr>
          <a:xfrm>
            <a:off x="7858331" y="3927377"/>
            <a:ext cx="557283" cy="531207"/>
          </a:xfrm>
          <a:prstGeom prst="ellips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3</a:t>
            </a:r>
            <a:endParaRPr lang="en-US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9ECE625F-7166-E85A-22A3-67035A1601F7}"/>
              </a:ext>
            </a:extLst>
          </p:cNvPr>
          <p:cNvSpPr/>
          <p:nvPr/>
        </p:nvSpPr>
        <p:spPr>
          <a:xfrm>
            <a:off x="7858331" y="2833365"/>
            <a:ext cx="557283" cy="531207"/>
          </a:xfrm>
          <a:prstGeom prst="ellips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2</a:t>
            </a:r>
            <a:endParaRPr lang="en-US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A8C398D3-7469-FF90-4F66-C4202A57D52A}"/>
              </a:ext>
            </a:extLst>
          </p:cNvPr>
          <p:cNvSpPr/>
          <p:nvPr/>
        </p:nvSpPr>
        <p:spPr>
          <a:xfrm>
            <a:off x="7861395" y="1739353"/>
            <a:ext cx="557283" cy="531207"/>
          </a:xfrm>
          <a:prstGeom prst="ellips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1</a:t>
            </a:r>
            <a:endParaRPr lang="en-US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C84F7DE-2920-FC40-4133-A5E9AD66EFE8}"/>
              </a:ext>
            </a:extLst>
          </p:cNvPr>
          <p:cNvSpPr txBox="1"/>
          <p:nvPr/>
        </p:nvSpPr>
        <p:spPr>
          <a:xfrm>
            <a:off x="8554764" y="2833365"/>
            <a:ext cx="3399208" cy="9541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GB" sz="14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Insert theme / workstream 2 here</a:t>
            </a:r>
          </a:p>
          <a:p>
            <a:pPr algn="l"/>
            <a:endParaRPr lang="en-GB" sz="14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en-GB" sz="14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en-US" sz="14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0F8BB86-CB4A-F61D-06B8-4C1B67D0A53E}"/>
              </a:ext>
            </a:extLst>
          </p:cNvPr>
          <p:cNvSpPr txBox="1"/>
          <p:nvPr/>
        </p:nvSpPr>
        <p:spPr>
          <a:xfrm>
            <a:off x="8554764" y="3938858"/>
            <a:ext cx="3399208" cy="9541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GB" sz="14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Insert theme / workstream 3 here</a:t>
            </a:r>
          </a:p>
          <a:p>
            <a:pPr algn="l"/>
            <a:endParaRPr lang="en-GB" sz="14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en-GB" sz="14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en-US" sz="14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C9DC688-5005-447E-7DD5-5E80622A47F7}"/>
              </a:ext>
            </a:extLst>
          </p:cNvPr>
          <p:cNvSpPr txBox="1"/>
          <p:nvPr/>
        </p:nvSpPr>
        <p:spPr>
          <a:xfrm>
            <a:off x="4637930" y="4548784"/>
            <a:ext cx="3916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Insert delivery phases below</a:t>
            </a:r>
          </a:p>
        </p:txBody>
      </p:sp>
      <p:sp>
        <p:nvSpPr>
          <p:cNvPr id="48" name="Arrow: Right 47">
            <a:extLst>
              <a:ext uri="{FF2B5EF4-FFF2-40B4-BE49-F238E27FC236}">
                <a16:creationId xmlns:a16="http://schemas.microsoft.com/office/drawing/2014/main" id="{340AA7F4-5584-57F0-1EAC-629E7CADF4B2}"/>
              </a:ext>
            </a:extLst>
          </p:cNvPr>
          <p:cNvSpPr/>
          <p:nvPr/>
        </p:nvSpPr>
        <p:spPr>
          <a:xfrm>
            <a:off x="2279631" y="5195736"/>
            <a:ext cx="1739395" cy="1403013"/>
          </a:xfrm>
          <a:prstGeom prst="rightArrow">
            <a:avLst/>
          </a:prstGeom>
          <a:solidFill>
            <a:srgbClr val="005493"/>
          </a:solidFill>
          <a:ln>
            <a:solidFill>
              <a:srgbClr val="0054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Phase 1 (Name)</a:t>
            </a:r>
            <a:endParaRPr lang="en-US" sz="1600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77029F8-D747-34C2-994A-70B04B65C98D}"/>
              </a:ext>
            </a:extLst>
          </p:cNvPr>
          <p:cNvSpPr txBox="1"/>
          <p:nvPr/>
        </p:nvSpPr>
        <p:spPr>
          <a:xfrm>
            <a:off x="965181" y="5675115"/>
            <a:ext cx="1232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dirty="0">
                <a:solidFill>
                  <a:srgbClr val="005493"/>
                </a:solidFill>
              </a:rPr>
              <a:t>Start date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1422396-7DA0-AD07-87F2-5C2BD450263E}"/>
              </a:ext>
            </a:extLst>
          </p:cNvPr>
          <p:cNvSpPr txBox="1"/>
          <p:nvPr/>
        </p:nvSpPr>
        <p:spPr>
          <a:xfrm>
            <a:off x="4212458" y="5375960"/>
            <a:ext cx="12395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dirty="0">
                <a:solidFill>
                  <a:srgbClr val="005493"/>
                </a:solidFill>
              </a:rPr>
              <a:t>End date &amp; next start date</a:t>
            </a:r>
            <a:endParaRPr lang="en-US" dirty="0">
              <a:solidFill>
                <a:srgbClr val="005493"/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6DE1916-21A6-50A5-3C27-0A21CFFB681E}"/>
              </a:ext>
            </a:extLst>
          </p:cNvPr>
          <p:cNvSpPr txBox="1"/>
          <p:nvPr/>
        </p:nvSpPr>
        <p:spPr>
          <a:xfrm>
            <a:off x="10565950" y="5712576"/>
            <a:ext cx="1403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dirty="0">
                <a:solidFill>
                  <a:srgbClr val="005493"/>
                </a:solidFill>
              </a:rPr>
              <a:t>End date</a:t>
            </a:r>
            <a:endParaRPr lang="en-US" dirty="0">
              <a:solidFill>
                <a:srgbClr val="005493"/>
              </a:solidFill>
            </a:endParaRPr>
          </a:p>
        </p:txBody>
      </p:sp>
      <p:sp>
        <p:nvSpPr>
          <p:cNvPr id="61" name="Arrow: Right 60">
            <a:extLst>
              <a:ext uri="{FF2B5EF4-FFF2-40B4-BE49-F238E27FC236}">
                <a16:creationId xmlns:a16="http://schemas.microsoft.com/office/drawing/2014/main" id="{1987D2D0-3C2A-95A4-3DE2-961E2C032320}"/>
              </a:ext>
            </a:extLst>
          </p:cNvPr>
          <p:cNvSpPr/>
          <p:nvPr/>
        </p:nvSpPr>
        <p:spPr>
          <a:xfrm>
            <a:off x="5623362" y="5158275"/>
            <a:ext cx="1739395" cy="1403013"/>
          </a:xfrm>
          <a:prstGeom prst="rightArrow">
            <a:avLst/>
          </a:prstGeom>
          <a:solidFill>
            <a:srgbClr val="005493"/>
          </a:solidFill>
          <a:ln>
            <a:solidFill>
              <a:srgbClr val="0054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Phase 2 (Name)</a:t>
            </a:r>
            <a:endParaRPr lang="en-US" sz="1600" dirty="0"/>
          </a:p>
        </p:txBody>
      </p:sp>
      <p:sp>
        <p:nvSpPr>
          <p:cNvPr id="65" name="Arrow: Right 64">
            <a:extLst>
              <a:ext uri="{FF2B5EF4-FFF2-40B4-BE49-F238E27FC236}">
                <a16:creationId xmlns:a16="http://schemas.microsoft.com/office/drawing/2014/main" id="{014AF79B-C748-4917-0F69-4836EB5E93CE}"/>
              </a:ext>
            </a:extLst>
          </p:cNvPr>
          <p:cNvSpPr/>
          <p:nvPr/>
        </p:nvSpPr>
        <p:spPr>
          <a:xfrm>
            <a:off x="8759382" y="5195737"/>
            <a:ext cx="1739395" cy="1403013"/>
          </a:xfrm>
          <a:prstGeom prst="rightArrow">
            <a:avLst/>
          </a:prstGeom>
          <a:solidFill>
            <a:srgbClr val="005493"/>
          </a:solidFill>
          <a:ln>
            <a:solidFill>
              <a:srgbClr val="0054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Phase 3 (Name)</a:t>
            </a:r>
            <a:endParaRPr lang="en-US" sz="16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7BF4533-BC25-CD0A-902F-F67DB62505F5}"/>
              </a:ext>
            </a:extLst>
          </p:cNvPr>
          <p:cNvSpPr txBox="1"/>
          <p:nvPr/>
        </p:nvSpPr>
        <p:spPr>
          <a:xfrm>
            <a:off x="7452690" y="5398116"/>
            <a:ext cx="12395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dirty="0">
                <a:solidFill>
                  <a:srgbClr val="005493"/>
                </a:solidFill>
              </a:rPr>
              <a:t>End date &amp; next start date</a:t>
            </a:r>
            <a:endParaRPr lang="en-US" dirty="0">
              <a:solidFill>
                <a:srgbClr val="005493"/>
              </a:solidFill>
            </a:endParaRPr>
          </a:p>
        </p:txBody>
      </p:sp>
      <p:sp>
        <p:nvSpPr>
          <p:cNvPr id="17" name="Speech Bubble: Rectangle with Rounded Corners 16">
            <a:extLst>
              <a:ext uri="{FF2B5EF4-FFF2-40B4-BE49-F238E27FC236}">
                <a16:creationId xmlns:a16="http://schemas.microsoft.com/office/drawing/2014/main" id="{91E88735-1A78-DEDC-1AD4-D5428F2CAD3E}"/>
              </a:ext>
            </a:extLst>
          </p:cNvPr>
          <p:cNvSpPr/>
          <p:nvPr/>
        </p:nvSpPr>
        <p:spPr>
          <a:xfrm>
            <a:off x="429920" y="733090"/>
            <a:ext cx="3872382" cy="469480"/>
          </a:xfrm>
          <a:prstGeom prst="wedgeRoundRectCallout">
            <a:avLst>
              <a:gd name="adj1" fmla="val 44552"/>
              <a:gd name="adj2" fmla="val 1075"/>
              <a:gd name="adj3" fmla="val 16667"/>
            </a:avLst>
          </a:prstGeom>
          <a:solidFill>
            <a:srgbClr val="521B93"/>
          </a:solidFill>
          <a:ln>
            <a:solidFill>
              <a:srgbClr val="521B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What is the rationale?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Half Frame 5">
            <a:extLst>
              <a:ext uri="{FF2B5EF4-FFF2-40B4-BE49-F238E27FC236}">
                <a16:creationId xmlns:a16="http://schemas.microsoft.com/office/drawing/2014/main" id="{8826AF26-A483-E715-82BB-A669EA85CE31}"/>
              </a:ext>
            </a:extLst>
          </p:cNvPr>
          <p:cNvSpPr/>
          <p:nvPr/>
        </p:nvSpPr>
        <p:spPr>
          <a:xfrm>
            <a:off x="470685" y="5044351"/>
            <a:ext cx="573004" cy="550313"/>
          </a:xfrm>
          <a:prstGeom prst="halfFrame">
            <a:avLst/>
          </a:prstGeom>
          <a:solidFill>
            <a:srgbClr val="005493"/>
          </a:solidFill>
          <a:ln>
            <a:solidFill>
              <a:srgbClr val="0054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Half Frame 8">
            <a:extLst>
              <a:ext uri="{FF2B5EF4-FFF2-40B4-BE49-F238E27FC236}">
                <a16:creationId xmlns:a16="http://schemas.microsoft.com/office/drawing/2014/main" id="{BF492CD3-CC9A-7A53-5CAA-0A3921D11701}"/>
              </a:ext>
            </a:extLst>
          </p:cNvPr>
          <p:cNvSpPr/>
          <p:nvPr/>
        </p:nvSpPr>
        <p:spPr>
          <a:xfrm rot="16200000">
            <a:off x="462177" y="6070562"/>
            <a:ext cx="550311" cy="573002"/>
          </a:xfrm>
          <a:prstGeom prst="halfFrame">
            <a:avLst/>
          </a:prstGeom>
          <a:solidFill>
            <a:srgbClr val="005493"/>
          </a:solidFill>
          <a:ln>
            <a:solidFill>
              <a:srgbClr val="0054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Half Frame 10">
            <a:extLst>
              <a:ext uri="{FF2B5EF4-FFF2-40B4-BE49-F238E27FC236}">
                <a16:creationId xmlns:a16="http://schemas.microsoft.com/office/drawing/2014/main" id="{28CA4F9A-69F9-7A2F-2E9B-7A75D6035ECD}"/>
              </a:ext>
            </a:extLst>
          </p:cNvPr>
          <p:cNvSpPr/>
          <p:nvPr/>
        </p:nvSpPr>
        <p:spPr>
          <a:xfrm rot="5400000">
            <a:off x="11358357" y="5033005"/>
            <a:ext cx="550313" cy="573006"/>
          </a:xfrm>
          <a:prstGeom prst="halfFrame">
            <a:avLst/>
          </a:prstGeom>
          <a:solidFill>
            <a:srgbClr val="005493"/>
          </a:solidFill>
          <a:ln>
            <a:solidFill>
              <a:srgbClr val="0054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Half Frame 12">
            <a:extLst>
              <a:ext uri="{FF2B5EF4-FFF2-40B4-BE49-F238E27FC236}">
                <a16:creationId xmlns:a16="http://schemas.microsoft.com/office/drawing/2014/main" id="{0BF65318-949E-3065-4A03-97FFE4F743DD}"/>
              </a:ext>
            </a:extLst>
          </p:cNvPr>
          <p:cNvSpPr/>
          <p:nvPr/>
        </p:nvSpPr>
        <p:spPr>
          <a:xfrm rot="10800000">
            <a:off x="11347009" y="6081905"/>
            <a:ext cx="573008" cy="550313"/>
          </a:xfrm>
          <a:prstGeom prst="halfFrame">
            <a:avLst/>
          </a:prstGeom>
          <a:solidFill>
            <a:srgbClr val="005493"/>
          </a:solidFill>
          <a:ln>
            <a:solidFill>
              <a:srgbClr val="0054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6990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0b940b2-6e4d-4d8a-b533-5830f91a3a4d" xsi:nil="true"/>
    <lcf76f155ced4ddcb4097134ff3c332f xmlns="4b318cb4-fbdc-4672-ae71-ee574e1bc21c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01547BE5D7DD41A21C04E7C243A295" ma:contentTypeVersion="14" ma:contentTypeDescription="Create a new document." ma:contentTypeScope="" ma:versionID="51bd482ddd804cb7b09f60f826d4c5b5">
  <xsd:schema xmlns:xsd="http://www.w3.org/2001/XMLSchema" xmlns:xs="http://www.w3.org/2001/XMLSchema" xmlns:p="http://schemas.microsoft.com/office/2006/metadata/properties" xmlns:ns2="4b318cb4-fbdc-4672-ae71-ee574e1bc21c" xmlns:ns3="60b940b2-6e4d-4d8a-b533-5830f91a3a4d" targetNamespace="http://schemas.microsoft.com/office/2006/metadata/properties" ma:root="true" ma:fieldsID="7a5423ae3e5b2351fbab706b8c849763" ns2:_="" ns3:_="">
    <xsd:import namespace="4b318cb4-fbdc-4672-ae71-ee574e1bc21c"/>
    <xsd:import namespace="60b940b2-6e4d-4d8a-b533-5830f91a3a4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3:TaxCatchAll" minOccurs="0"/>
                <xsd:element ref="ns2:lcf76f155ced4ddcb4097134ff3c332f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318cb4-fbdc-4672-ae71-ee574e1bc21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b007fe07-1463-45af-bec5-3880e262d4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b940b2-6e4d-4d8a-b533-5830f91a3a4d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979badc7-7cbc-49ba-a977-296814e11aae}" ma:internalName="TaxCatchAll" ma:showField="CatchAllData" ma:web="60b940b2-6e4d-4d8a-b533-5830f91a3a4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D9F2B53-02AB-4D63-878E-0AB6D28931C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C0841C7-1A2D-47EE-A37B-54514D451F94}">
  <ds:schemaRefs>
    <ds:schemaRef ds:uri="http://schemas.microsoft.com/office/2006/metadata/properties"/>
    <ds:schemaRef ds:uri="http://www.w3.org/XML/1998/namespace"/>
    <ds:schemaRef ds:uri="6272faec-0a22-438a-8216-4a55c9f33b09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purl.org/dc/elements/1.1/"/>
    <ds:schemaRef ds:uri="60b940b2-6e4d-4d8a-b533-5830f91a3a4d"/>
    <ds:schemaRef ds:uri="4b318cb4-fbdc-4672-ae71-ee574e1bc21c"/>
  </ds:schemaRefs>
</ds:datastoreItem>
</file>

<file path=customXml/itemProps3.xml><?xml version="1.0" encoding="utf-8"?>
<ds:datastoreItem xmlns:ds="http://schemas.openxmlformats.org/officeDocument/2006/customXml" ds:itemID="{913809C0-D6B6-4DCA-A218-A6DDDB712B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b318cb4-fbdc-4672-ae71-ee574e1bc21c"/>
    <ds:schemaRef ds:uri="60b940b2-6e4d-4d8a-b533-5830f91a3a4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912a5d77-fb98-4eee-af32-1334d8f04a53}" enabled="0" method="" siteId="{912a5d77-fb98-4eee-af32-1334d8f04a5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104</Words>
  <Application>Microsoft Office PowerPoint</Application>
  <PresentationFormat>Widescreen</PresentationFormat>
  <Paragraphs>35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Hawkins, Beverley</cp:lastModifiedBy>
  <cp:revision>16</cp:revision>
  <dcterms:created xsi:type="dcterms:W3CDTF">2025-06-09T14:03:55Z</dcterms:created>
  <dcterms:modified xsi:type="dcterms:W3CDTF">2026-10-14T11:06:49Z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0x0101001601547BE5D7DD41A21C04E7C243A295</vt:lpwstr>
  </property>
</Properties>
</file>