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6208"/>
  </p:normalViewPr>
  <p:slideViewPr>
    <p:cSldViewPr snapToGrid="0" snapToObjects="1">
      <p:cViewPr varScale="1">
        <p:scale>
          <a:sx n="96" d="100"/>
          <a:sy n="96" d="100"/>
        </p:scale>
        <p:origin x="15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Prior" userId="80dd6459-478a-4b92-80d8-b3d5eaaa8295" providerId="ADAL" clId="{0141F1E5-C210-4681-99F5-DCD8485CE443}"/>
    <pc:docChg chg="modSld">
      <pc:chgData name="Susan Prior" userId="80dd6459-478a-4b92-80d8-b3d5eaaa8295" providerId="ADAL" clId="{0141F1E5-C210-4681-99F5-DCD8485CE443}" dt="2022-01-05T12:15:35.402" v="13" actId="6549"/>
      <pc:docMkLst>
        <pc:docMk/>
      </pc:docMkLst>
      <pc:sldChg chg="modSp mod">
        <pc:chgData name="Susan Prior" userId="80dd6459-478a-4b92-80d8-b3d5eaaa8295" providerId="ADAL" clId="{0141F1E5-C210-4681-99F5-DCD8485CE443}" dt="2022-01-05T12:11:53.660" v="3" actId="6549"/>
        <pc:sldMkLst>
          <pc:docMk/>
          <pc:sldMk cId="2807944134" sldId="256"/>
        </pc:sldMkLst>
        <pc:spChg chg="mod">
          <ac:chgData name="Susan Prior" userId="80dd6459-478a-4b92-80d8-b3d5eaaa8295" providerId="ADAL" clId="{0141F1E5-C210-4681-99F5-DCD8485CE443}" dt="2022-01-05T12:11:53.660" v="3" actId="6549"/>
          <ac:spMkLst>
            <pc:docMk/>
            <pc:sldMk cId="2807944134" sldId="256"/>
            <ac:spMk id="2" creationId="{2C66549D-A5D4-D841-A55C-BA5671FEA8BF}"/>
          </ac:spMkLst>
        </pc:spChg>
        <pc:spChg chg="mod">
          <ac:chgData name="Susan Prior" userId="80dd6459-478a-4b92-80d8-b3d5eaaa8295" providerId="ADAL" clId="{0141F1E5-C210-4681-99F5-DCD8485CE443}" dt="2022-01-05T12:10:12.586" v="1" actId="207"/>
          <ac:spMkLst>
            <pc:docMk/>
            <pc:sldMk cId="2807944134" sldId="256"/>
            <ac:spMk id="19" creationId="{6B7E33DC-A6AB-8842-B92F-18DE693026DE}"/>
          </ac:spMkLst>
        </pc:spChg>
        <pc:spChg chg="mod">
          <ac:chgData name="Susan Prior" userId="80dd6459-478a-4b92-80d8-b3d5eaaa8295" providerId="ADAL" clId="{0141F1E5-C210-4681-99F5-DCD8485CE443}" dt="2022-01-05T12:09:38.100" v="0" actId="20577"/>
          <ac:spMkLst>
            <pc:docMk/>
            <pc:sldMk cId="2807944134" sldId="256"/>
            <ac:spMk id="22" creationId="{7FA5B931-2B64-B545-8386-9A69CC6ADDBF}"/>
          </ac:spMkLst>
        </pc:spChg>
      </pc:sldChg>
      <pc:sldChg chg="modSp mod">
        <pc:chgData name="Susan Prior" userId="80dd6459-478a-4b92-80d8-b3d5eaaa8295" providerId="ADAL" clId="{0141F1E5-C210-4681-99F5-DCD8485CE443}" dt="2022-01-05T12:15:35.402" v="13" actId="6549"/>
        <pc:sldMkLst>
          <pc:docMk/>
          <pc:sldMk cId="34953356" sldId="258"/>
        </pc:sldMkLst>
        <pc:spChg chg="mod">
          <ac:chgData name="Susan Prior" userId="80dd6459-478a-4b92-80d8-b3d5eaaa8295" providerId="ADAL" clId="{0141F1E5-C210-4681-99F5-DCD8485CE443}" dt="2022-01-05T12:15:35.402" v="13" actId="6549"/>
          <ac:spMkLst>
            <pc:docMk/>
            <pc:sldMk cId="34953356" sldId="258"/>
            <ac:spMk id="2" creationId="{2C66549D-A5D4-D841-A55C-BA5671FEA8BF}"/>
          </ac:spMkLst>
        </pc:spChg>
      </pc:sldChg>
    </pc:docChg>
  </pc:docChgLst>
  <pc:docChgLst>
    <pc:chgData name="Zoe Allman" userId="4203a83d-81e4-4277-b2a2-9298e39a64f0" providerId="ADAL" clId="{BCBCA800-C3BC-4C41-AE37-EBF13C7AC6EB}"/>
    <pc:docChg chg="undo modSld">
      <pc:chgData name="Zoe Allman" userId="4203a83d-81e4-4277-b2a2-9298e39a64f0" providerId="ADAL" clId="{BCBCA800-C3BC-4C41-AE37-EBF13C7AC6EB}" dt="2021-11-23T10:58:52.753" v="13" actId="14100"/>
      <pc:docMkLst>
        <pc:docMk/>
      </pc:docMkLst>
      <pc:sldChg chg="addSp modSp">
        <pc:chgData name="Zoe Allman" userId="4203a83d-81e4-4277-b2a2-9298e39a64f0" providerId="ADAL" clId="{BCBCA800-C3BC-4C41-AE37-EBF13C7AC6EB}" dt="2021-11-23T10:58:52.753" v="13" actId="14100"/>
        <pc:sldMkLst>
          <pc:docMk/>
          <pc:sldMk cId="2807944134" sldId="256"/>
        </pc:sldMkLst>
        <pc:spChg chg="add mod">
          <ac:chgData name="Zoe Allman" userId="4203a83d-81e4-4277-b2a2-9298e39a64f0" providerId="ADAL" clId="{BCBCA800-C3BC-4C41-AE37-EBF13C7AC6EB}" dt="2021-11-23T10:58:48.830" v="11" actId="1076"/>
          <ac:spMkLst>
            <pc:docMk/>
            <pc:sldMk cId="2807944134" sldId="256"/>
            <ac:spMk id="3" creationId="{EF4D475E-3881-4D8E-9053-F5EE013314B6}"/>
          </ac:spMkLst>
        </pc:spChg>
        <pc:grpChg chg="mod">
          <ac:chgData name="Zoe Allman" userId="4203a83d-81e4-4277-b2a2-9298e39a64f0" providerId="ADAL" clId="{BCBCA800-C3BC-4C41-AE37-EBF13C7AC6EB}" dt="2021-11-23T10:58:52.753" v="13" actId="14100"/>
          <ac:grpSpMkLst>
            <pc:docMk/>
            <pc:sldMk cId="2807944134" sldId="256"/>
            <ac:grpSpMk id="14" creationId="{F639D104-DD7F-C046-905F-FA6679A88209}"/>
          </ac:grpSpMkLst>
        </pc:grpChg>
      </pc:sldChg>
    </pc:docChg>
  </pc:docChgLst>
  <pc:docChgLst>
    <pc:chgData name="Zoe Allman" userId="4203a83d-81e4-4277-b2a2-9298e39a64f0" providerId="ADAL" clId="{CB217A62-C5EF-471C-A21B-CBA5D165D21F}"/>
    <pc:docChg chg="undo custSel modSld">
      <pc:chgData name="Zoe Allman" userId="4203a83d-81e4-4277-b2a2-9298e39a64f0" providerId="ADAL" clId="{CB217A62-C5EF-471C-A21B-CBA5D165D21F}" dt="2021-11-26T14:03:06.591" v="71" actId="2085"/>
      <pc:docMkLst>
        <pc:docMk/>
      </pc:docMkLst>
      <pc:sldChg chg="addSp delSp modSp">
        <pc:chgData name="Zoe Allman" userId="4203a83d-81e4-4277-b2a2-9298e39a64f0" providerId="ADAL" clId="{CB217A62-C5EF-471C-A21B-CBA5D165D21F}" dt="2021-11-26T14:03:06.591" v="71" actId="2085"/>
        <pc:sldMkLst>
          <pc:docMk/>
          <pc:sldMk cId="2807944134" sldId="256"/>
        </pc:sldMkLst>
        <pc:spChg chg="mod">
          <ac:chgData name="Zoe Allman" userId="4203a83d-81e4-4277-b2a2-9298e39a64f0" providerId="ADAL" clId="{CB217A62-C5EF-471C-A21B-CBA5D165D21F}" dt="2021-11-26T12:51:20.752" v="36" actId="1036"/>
          <ac:spMkLst>
            <pc:docMk/>
            <pc:sldMk cId="2807944134" sldId="256"/>
            <ac:spMk id="2" creationId="{2C66549D-A5D4-D841-A55C-BA5671FEA8BF}"/>
          </ac:spMkLst>
        </pc:spChg>
        <pc:spChg chg="mod">
          <ac:chgData name="Zoe Allman" userId="4203a83d-81e4-4277-b2a2-9298e39a64f0" providerId="ADAL" clId="{CB217A62-C5EF-471C-A21B-CBA5D165D21F}" dt="2021-11-26T12:50:05.468" v="16" actId="1076"/>
          <ac:spMkLst>
            <pc:docMk/>
            <pc:sldMk cId="2807944134" sldId="256"/>
            <ac:spMk id="3" creationId="{EF4D475E-3881-4D8E-9053-F5EE013314B6}"/>
          </ac:spMkLst>
        </pc:spChg>
        <pc:spChg chg="add mod ord">
          <ac:chgData name="Zoe Allman" userId="4203a83d-81e4-4277-b2a2-9298e39a64f0" providerId="ADAL" clId="{CB217A62-C5EF-471C-A21B-CBA5D165D21F}" dt="2021-11-26T14:02:31.264" v="62" actId="14100"/>
          <ac:spMkLst>
            <pc:docMk/>
            <pc:sldMk cId="2807944134" sldId="256"/>
            <ac:spMk id="5" creationId="{7FC40F37-1A60-4587-A537-9F9A0C2132B4}"/>
          </ac:spMkLst>
        </pc:spChg>
        <pc:spChg chg="add mod ord">
          <ac:chgData name="Zoe Allman" userId="4203a83d-81e4-4277-b2a2-9298e39a64f0" providerId="ADAL" clId="{CB217A62-C5EF-471C-A21B-CBA5D165D21F}" dt="2021-11-26T14:03:06.591" v="71" actId="2085"/>
          <ac:spMkLst>
            <pc:docMk/>
            <pc:sldMk cId="2807944134" sldId="256"/>
            <ac:spMk id="6" creationId="{1B0BF4E9-5EA6-4612-95FC-9B9BBD9980E4}"/>
          </ac:spMkLst>
        </pc:spChg>
        <pc:spChg chg="mod">
          <ac:chgData name="Zoe Allman" userId="4203a83d-81e4-4277-b2a2-9298e39a64f0" providerId="ADAL" clId="{CB217A62-C5EF-471C-A21B-CBA5D165D21F}" dt="2021-11-26T12:50:51.630" v="25" actId="1076"/>
          <ac:spMkLst>
            <pc:docMk/>
            <pc:sldMk cId="2807944134" sldId="256"/>
            <ac:spMk id="7" creationId="{9B5E9C31-99B1-9946-A59E-633873D1B78B}"/>
          </ac:spMkLst>
        </pc:spChg>
        <pc:spChg chg="mod">
          <ac:chgData name="Zoe Allman" userId="4203a83d-81e4-4277-b2a2-9298e39a64f0" providerId="ADAL" clId="{CB217A62-C5EF-471C-A21B-CBA5D165D21F}" dt="2021-11-26T12:50:51.630" v="25" actId="1076"/>
          <ac:spMkLst>
            <pc:docMk/>
            <pc:sldMk cId="2807944134" sldId="256"/>
            <ac:spMk id="13" creationId="{5F27C4AD-0DFC-1D49-9223-5DA3F9528555}"/>
          </ac:spMkLst>
        </pc:spChg>
        <pc:spChg chg="add del ord">
          <ac:chgData name="Zoe Allman" userId="4203a83d-81e4-4277-b2a2-9298e39a64f0" providerId="ADAL" clId="{CB217A62-C5EF-471C-A21B-CBA5D165D21F}" dt="2021-11-26T14:03:02.278" v="69" actId="478"/>
          <ac:spMkLst>
            <pc:docMk/>
            <pc:sldMk cId="2807944134" sldId="256"/>
            <ac:spMk id="15" creationId="{E81D2356-F807-455D-9205-4D715055810E}"/>
          </ac:spMkLst>
        </pc:spChg>
        <pc:spChg chg="add del mod ord">
          <ac:chgData name="Zoe Allman" userId="4203a83d-81e4-4277-b2a2-9298e39a64f0" providerId="ADAL" clId="{CB217A62-C5EF-471C-A21B-CBA5D165D21F}" dt="2021-11-26T14:02:17.366" v="58" actId="478"/>
          <ac:spMkLst>
            <pc:docMk/>
            <pc:sldMk cId="2807944134" sldId="256"/>
            <ac:spMk id="16" creationId="{63CC90F6-B069-42D0-B080-8A13F578E879}"/>
          </ac:spMkLst>
        </pc:spChg>
        <pc:spChg chg="add del">
          <ac:chgData name="Zoe Allman" userId="4203a83d-81e4-4277-b2a2-9298e39a64f0" providerId="ADAL" clId="{CB217A62-C5EF-471C-A21B-CBA5D165D21F}" dt="2021-11-26T12:48:22.778" v="2"/>
          <ac:spMkLst>
            <pc:docMk/>
            <pc:sldMk cId="2807944134" sldId="256"/>
            <ac:spMk id="17" creationId="{ABB5E420-8CA9-4CD5-90F3-CBBF2AE8FA05}"/>
          </ac:spMkLst>
        </pc:spChg>
        <pc:spChg chg="mod">
          <ac:chgData name="Zoe Allman" userId="4203a83d-81e4-4277-b2a2-9298e39a64f0" providerId="ADAL" clId="{CB217A62-C5EF-471C-A21B-CBA5D165D21F}" dt="2021-11-26T12:51:11.178" v="29" actId="14100"/>
          <ac:spMkLst>
            <pc:docMk/>
            <pc:sldMk cId="2807944134" sldId="256"/>
            <ac:spMk id="19" creationId="{6B7E33DC-A6AB-8842-B92F-18DE693026DE}"/>
          </ac:spMkLst>
        </pc:spChg>
        <pc:spChg chg="mod">
          <ac:chgData name="Zoe Allman" userId="4203a83d-81e4-4277-b2a2-9298e39a64f0" providerId="ADAL" clId="{CB217A62-C5EF-471C-A21B-CBA5D165D21F}" dt="2021-11-26T12:51:54.191" v="44" actId="1036"/>
          <ac:spMkLst>
            <pc:docMk/>
            <pc:sldMk cId="2807944134" sldId="256"/>
            <ac:spMk id="22" creationId="{7FA5B931-2B64-B545-8386-9A69CC6ADDBF}"/>
          </ac:spMkLst>
        </pc:spChg>
        <pc:spChg chg="del topLvl">
          <ac:chgData name="Zoe Allman" userId="4203a83d-81e4-4277-b2a2-9298e39a64f0" providerId="ADAL" clId="{CB217A62-C5EF-471C-A21B-CBA5D165D21F}" dt="2021-11-26T12:52:25.895" v="45" actId="478"/>
          <ac:spMkLst>
            <pc:docMk/>
            <pc:sldMk cId="2807944134" sldId="256"/>
            <ac:spMk id="26" creationId="{36E6F602-F0F0-4104-A553-0F7FB896070A}"/>
          </ac:spMkLst>
        </pc:spChg>
        <pc:spChg chg="mod topLvl">
          <ac:chgData name="Zoe Allman" userId="4203a83d-81e4-4277-b2a2-9298e39a64f0" providerId="ADAL" clId="{CB217A62-C5EF-471C-A21B-CBA5D165D21F}" dt="2021-11-26T13:51:14.493" v="48" actId="207"/>
          <ac:spMkLst>
            <pc:docMk/>
            <pc:sldMk cId="2807944134" sldId="256"/>
            <ac:spMk id="29" creationId="{AF1A63A6-785B-4DAB-BE4B-521585752DC2}"/>
          </ac:spMkLst>
        </pc:spChg>
        <pc:grpChg chg="del">
          <ac:chgData name="Zoe Allman" userId="4203a83d-81e4-4277-b2a2-9298e39a64f0" providerId="ADAL" clId="{CB217A62-C5EF-471C-A21B-CBA5D165D21F}" dt="2021-11-26T12:48:24.786" v="3" actId="478"/>
          <ac:grpSpMkLst>
            <pc:docMk/>
            <pc:sldMk cId="2807944134" sldId="256"/>
            <ac:grpSpMk id="14" creationId="{F639D104-DD7F-C046-905F-FA6679A88209}"/>
          </ac:grpSpMkLst>
        </pc:grpChg>
        <pc:grpChg chg="add del mod">
          <ac:chgData name="Zoe Allman" userId="4203a83d-81e4-4277-b2a2-9298e39a64f0" providerId="ADAL" clId="{CB217A62-C5EF-471C-A21B-CBA5D165D21F}" dt="2021-11-26T12:51:38.639" v="38" actId="478"/>
          <ac:grpSpMkLst>
            <pc:docMk/>
            <pc:sldMk cId="2807944134" sldId="256"/>
            <ac:grpSpMk id="21" creationId="{2B3D6290-FC9C-4A3C-BDF9-F52FB52961AC}"/>
          </ac:grpSpMkLst>
        </pc:grpChg>
        <pc:grpChg chg="add del">
          <ac:chgData name="Zoe Allman" userId="4203a83d-81e4-4277-b2a2-9298e39a64f0" providerId="ADAL" clId="{CB217A62-C5EF-471C-A21B-CBA5D165D21F}" dt="2021-11-26T12:52:25.895" v="45" actId="478"/>
          <ac:grpSpMkLst>
            <pc:docMk/>
            <pc:sldMk cId="2807944134" sldId="256"/>
            <ac:grpSpMk id="25" creationId="{0BF2F6A5-404F-4492-9799-306FBAB4D058}"/>
          </ac:grpSpMkLst>
        </pc:grpChg>
        <pc:grpChg chg="add del">
          <ac:chgData name="Zoe Allman" userId="4203a83d-81e4-4277-b2a2-9298e39a64f0" providerId="ADAL" clId="{CB217A62-C5EF-471C-A21B-CBA5D165D21F}" dt="2021-11-26T13:51:08.893" v="47" actId="165"/>
          <ac:grpSpMkLst>
            <pc:docMk/>
            <pc:sldMk cId="2807944134" sldId="256"/>
            <ac:grpSpMk id="28" creationId="{5CF4B126-C238-4324-A8BF-646E249ACE15}"/>
          </ac:grpSpMkLst>
        </pc:grpChg>
        <pc:picChg chg="del">
          <ac:chgData name="Zoe Allman" userId="4203a83d-81e4-4277-b2a2-9298e39a64f0" providerId="ADAL" clId="{CB217A62-C5EF-471C-A21B-CBA5D165D21F}" dt="2021-11-26T12:51:48.351" v="41" actId="478"/>
          <ac:picMkLst>
            <pc:docMk/>
            <pc:sldMk cId="2807944134" sldId="256"/>
            <ac:picMk id="8" creationId="{BE4EF586-DC30-3048-B389-AB4AEBC731C7}"/>
          </ac:picMkLst>
        </pc:picChg>
        <pc:picChg chg="del">
          <ac:chgData name="Zoe Allman" userId="4203a83d-81e4-4277-b2a2-9298e39a64f0" providerId="ADAL" clId="{CB217A62-C5EF-471C-A21B-CBA5D165D21F}" dt="2021-11-26T12:51:48.767" v="42" actId="478"/>
          <ac:picMkLst>
            <pc:docMk/>
            <pc:sldMk cId="2807944134" sldId="256"/>
            <ac:picMk id="9" creationId="{C4289888-46C7-9F49-B972-44A6D5C62DF2}"/>
          </ac:picMkLst>
        </pc:picChg>
        <pc:picChg chg="del">
          <ac:chgData name="Zoe Allman" userId="4203a83d-81e4-4277-b2a2-9298e39a64f0" providerId="ADAL" clId="{CB217A62-C5EF-471C-A21B-CBA5D165D21F}" dt="2021-11-26T12:51:47.815" v="40" actId="478"/>
          <ac:picMkLst>
            <pc:docMk/>
            <pc:sldMk cId="2807944134" sldId="256"/>
            <ac:picMk id="10" creationId="{60DAB42F-FE38-F840-BFA8-6647E7834BE4}"/>
          </ac:picMkLst>
        </pc:picChg>
        <pc:picChg chg="mod">
          <ac:chgData name="Zoe Allman" userId="4203a83d-81e4-4277-b2a2-9298e39a64f0" providerId="ADAL" clId="{CB217A62-C5EF-471C-A21B-CBA5D165D21F}" dt="2021-11-26T12:50:51.630" v="25" actId="1076"/>
          <ac:picMkLst>
            <pc:docMk/>
            <pc:sldMk cId="2807944134" sldId="256"/>
            <ac:picMk id="12" creationId="{20767909-1146-B846-A45E-9CB0C90F22ED}"/>
          </ac:picMkLst>
        </pc:picChg>
        <pc:picChg chg="mod">
          <ac:chgData name="Zoe Allman" userId="4203a83d-81e4-4277-b2a2-9298e39a64f0" providerId="ADAL" clId="{CB217A62-C5EF-471C-A21B-CBA5D165D21F}" dt="2021-11-26T12:50:44.624" v="24" actId="1076"/>
          <ac:picMkLst>
            <pc:docMk/>
            <pc:sldMk cId="2807944134" sldId="256"/>
            <ac:picMk id="18" creationId="{996C6609-5F5A-9E4C-B8FC-4F63E943DB49}"/>
          </ac:picMkLst>
        </pc:picChg>
        <pc:picChg chg="add del">
          <ac:chgData name="Zoe Allman" userId="4203a83d-81e4-4277-b2a2-9298e39a64f0" providerId="ADAL" clId="{CB217A62-C5EF-471C-A21B-CBA5D165D21F}" dt="2021-11-26T12:48:22.778" v="2"/>
          <ac:picMkLst>
            <pc:docMk/>
            <pc:sldMk cId="2807944134" sldId="256"/>
            <ac:picMk id="20" creationId="{5798623F-F3D1-4E0E-AC6E-5CFC91AD628D}"/>
          </ac:picMkLst>
        </pc:picChg>
        <pc:picChg chg="topLvl">
          <ac:chgData name="Zoe Allman" userId="4203a83d-81e4-4277-b2a2-9298e39a64f0" providerId="ADAL" clId="{CB217A62-C5EF-471C-A21B-CBA5D165D21F}" dt="2021-11-26T12:52:25.895" v="45" actId="478"/>
          <ac:picMkLst>
            <pc:docMk/>
            <pc:sldMk cId="2807944134" sldId="256"/>
            <ac:picMk id="27" creationId="{CDEF7404-082E-44C7-89B7-A941CDE0A36E}"/>
          </ac:picMkLst>
        </pc:picChg>
        <pc:picChg chg="mod topLvl">
          <ac:chgData name="Zoe Allman" userId="4203a83d-81e4-4277-b2a2-9298e39a64f0" providerId="ADAL" clId="{CB217A62-C5EF-471C-A21B-CBA5D165D21F}" dt="2021-11-26T13:51:08.893" v="47" actId="165"/>
          <ac:picMkLst>
            <pc:docMk/>
            <pc:sldMk cId="2807944134" sldId="256"/>
            <ac:picMk id="30" creationId="{A8B2A404-6903-403F-98ED-B7940207546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AD41-14F1-624D-A9F0-6E2A523E4A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1DE1C7C-C6DC-F443-A067-9A9A6D55C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314A2AE-C8C6-8046-9058-46F7340DC526}"/>
              </a:ext>
            </a:extLst>
          </p:cNvPr>
          <p:cNvSpPr>
            <a:spLocks noGrp="1"/>
          </p:cNvSpPr>
          <p:nvPr>
            <p:ph type="dt" sz="half" idx="10"/>
          </p:nvPr>
        </p:nvSpPr>
        <p:spPr/>
        <p:txBody>
          <a:bodyPr/>
          <a:lstStyle/>
          <a:p>
            <a:fld id="{DFC4C2A4-74CB-7B4A-A842-D7438FBCAC44}" type="datetimeFigureOut">
              <a:rPr lang="en-US" smtClean="0"/>
              <a:t>1/6/2022</a:t>
            </a:fld>
            <a:endParaRPr lang="en-US" dirty="0"/>
          </a:p>
        </p:txBody>
      </p:sp>
      <p:sp>
        <p:nvSpPr>
          <p:cNvPr id="5" name="Footer Placeholder 4">
            <a:extLst>
              <a:ext uri="{FF2B5EF4-FFF2-40B4-BE49-F238E27FC236}">
                <a16:creationId xmlns:a16="http://schemas.microsoft.com/office/drawing/2014/main" id="{DEE4C81F-EFFB-9B40-AF11-C2BB9303D0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2D450D-E244-C444-8002-AACDE9EE3D35}"/>
              </a:ext>
            </a:extLst>
          </p:cNvPr>
          <p:cNvSpPr>
            <a:spLocks noGrp="1"/>
          </p:cNvSpPr>
          <p:nvPr>
            <p:ph type="sldNum" sz="quarter" idx="12"/>
          </p:nvPr>
        </p:nvSpPr>
        <p:spPr/>
        <p:txBody>
          <a:bodyPr/>
          <a:lstStyle/>
          <a:p>
            <a:fld id="{77FB326A-B77A-6342-99AA-CBE5749E323E}" type="slidenum">
              <a:rPr lang="en-US" smtClean="0"/>
              <a:t>‹#›</a:t>
            </a:fld>
            <a:endParaRPr lang="en-US" dirty="0"/>
          </a:p>
        </p:txBody>
      </p:sp>
    </p:spTree>
    <p:extLst>
      <p:ext uri="{BB962C8B-B14F-4D97-AF65-F5344CB8AC3E}">
        <p14:creationId xmlns:p14="http://schemas.microsoft.com/office/powerpoint/2010/main" val="396557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1B57C-6765-7240-9E85-8EC2D9B1915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35C1031-AC33-FF43-8111-0520CF059F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CB85A8-E78E-A24E-A116-CB5B83298F78}"/>
              </a:ext>
            </a:extLst>
          </p:cNvPr>
          <p:cNvSpPr>
            <a:spLocks noGrp="1"/>
          </p:cNvSpPr>
          <p:nvPr>
            <p:ph type="dt" sz="half" idx="10"/>
          </p:nvPr>
        </p:nvSpPr>
        <p:spPr/>
        <p:txBody>
          <a:bodyPr/>
          <a:lstStyle/>
          <a:p>
            <a:fld id="{DFC4C2A4-74CB-7B4A-A842-D7438FBCAC44}" type="datetimeFigureOut">
              <a:rPr lang="en-US" smtClean="0"/>
              <a:t>1/6/2022</a:t>
            </a:fld>
            <a:endParaRPr lang="en-US" dirty="0"/>
          </a:p>
        </p:txBody>
      </p:sp>
      <p:sp>
        <p:nvSpPr>
          <p:cNvPr id="5" name="Footer Placeholder 4">
            <a:extLst>
              <a:ext uri="{FF2B5EF4-FFF2-40B4-BE49-F238E27FC236}">
                <a16:creationId xmlns:a16="http://schemas.microsoft.com/office/drawing/2014/main" id="{7DE5E58D-7BD6-7141-9738-4B59C6DA70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DA1333-CA78-9842-9933-F47DC1B242FD}"/>
              </a:ext>
            </a:extLst>
          </p:cNvPr>
          <p:cNvSpPr>
            <a:spLocks noGrp="1"/>
          </p:cNvSpPr>
          <p:nvPr>
            <p:ph type="sldNum" sz="quarter" idx="12"/>
          </p:nvPr>
        </p:nvSpPr>
        <p:spPr/>
        <p:txBody>
          <a:bodyPr/>
          <a:lstStyle/>
          <a:p>
            <a:fld id="{77FB326A-B77A-6342-99AA-CBE5749E323E}" type="slidenum">
              <a:rPr lang="en-US" smtClean="0"/>
              <a:t>‹#›</a:t>
            </a:fld>
            <a:endParaRPr lang="en-US" dirty="0"/>
          </a:p>
        </p:txBody>
      </p:sp>
    </p:spTree>
    <p:extLst>
      <p:ext uri="{BB962C8B-B14F-4D97-AF65-F5344CB8AC3E}">
        <p14:creationId xmlns:p14="http://schemas.microsoft.com/office/powerpoint/2010/main" val="68066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C4376F-EB8C-D644-996D-59C175D9F22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595CE78-C1B3-3E43-ADFB-6A734EE7277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47AC1F-85C9-AB4A-94DA-BED2EE9203F3}"/>
              </a:ext>
            </a:extLst>
          </p:cNvPr>
          <p:cNvSpPr>
            <a:spLocks noGrp="1"/>
          </p:cNvSpPr>
          <p:nvPr>
            <p:ph type="dt" sz="half" idx="10"/>
          </p:nvPr>
        </p:nvSpPr>
        <p:spPr/>
        <p:txBody>
          <a:bodyPr/>
          <a:lstStyle/>
          <a:p>
            <a:fld id="{DFC4C2A4-74CB-7B4A-A842-D7438FBCAC44}" type="datetimeFigureOut">
              <a:rPr lang="en-US" smtClean="0"/>
              <a:t>1/6/2022</a:t>
            </a:fld>
            <a:endParaRPr lang="en-US" dirty="0"/>
          </a:p>
        </p:txBody>
      </p:sp>
      <p:sp>
        <p:nvSpPr>
          <p:cNvPr id="5" name="Footer Placeholder 4">
            <a:extLst>
              <a:ext uri="{FF2B5EF4-FFF2-40B4-BE49-F238E27FC236}">
                <a16:creationId xmlns:a16="http://schemas.microsoft.com/office/drawing/2014/main" id="{F09CFCAA-B45E-C741-A193-FF880522C0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3325D4-D0C8-C44A-B276-9AB42C8DFED8}"/>
              </a:ext>
            </a:extLst>
          </p:cNvPr>
          <p:cNvSpPr>
            <a:spLocks noGrp="1"/>
          </p:cNvSpPr>
          <p:nvPr>
            <p:ph type="sldNum" sz="quarter" idx="12"/>
          </p:nvPr>
        </p:nvSpPr>
        <p:spPr/>
        <p:txBody>
          <a:bodyPr/>
          <a:lstStyle/>
          <a:p>
            <a:fld id="{77FB326A-B77A-6342-99AA-CBE5749E323E}" type="slidenum">
              <a:rPr lang="en-US" smtClean="0"/>
              <a:t>‹#›</a:t>
            </a:fld>
            <a:endParaRPr lang="en-US" dirty="0"/>
          </a:p>
        </p:txBody>
      </p:sp>
    </p:spTree>
    <p:extLst>
      <p:ext uri="{BB962C8B-B14F-4D97-AF65-F5344CB8AC3E}">
        <p14:creationId xmlns:p14="http://schemas.microsoft.com/office/powerpoint/2010/main" val="238665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485E-898B-3541-BF06-58BC6A6EBF2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4CA164-67DD-A942-BD4D-C018C703CAD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56C039-A5C3-8743-A02C-83BDE94F8284}"/>
              </a:ext>
            </a:extLst>
          </p:cNvPr>
          <p:cNvSpPr>
            <a:spLocks noGrp="1"/>
          </p:cNvSpPr>
          <p:nvPr>
            <p:ph type="dt" sz="half" idx="10"/>
          </p:nvPr>
        </p:nvSpPr>
        <p:spPr/>
        <p:txBody>
          <a:bodyPr/>
          <a:lstStyle/>
          <a:p>
            <a:fld id="{DFC4C2A4-74CB-7B4A-A842-D7438FBCAC44}" type="datetimeFigureOut">
              <a:rPr lang="en-US" smtClean="0"/>
              <a:t>1/6/2022</a:t>
            </a:fld>
            <a:endParaRPr lang="en-US" dirty="0"/>
          </a:p>
        </p:txBody>
      </p:sp>
      <p:sp>
        <p:nvSpPr>
          <p:cNvPr id="5" name="Footer Placeholder 4">
            <a:extLst>
              <a:ext uri="{FF2B5EF4-FFF2-40B4-BE49-F238E27FC236}">
                <a16:creationId xmlns:a16="http://schemas.microsoft.com/office/drawing/2014/main" id="{3AF3092A-27E1-EF46-BF6C-C95DC9A971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214C7F-35B4-E949-BF1F-7528468878F4}"/>
              </a:ext>
            </a:extLst>
          </p:cNvPr>
          <p:cNvSpPr>
            <a:spLocks noGrp="1"/>
          </p:cNvSpPr>
          <p:nvPr>
            <p:ph type="sldNum" sz="quarter" idx="12"/>
          </p:nvPr>
        </p:nvSpPr>
        <p:spPr/>
        <p:txBody>
          <a:bodyPr/>
          <a:lstStyle/>
          <a:p>
            <a:fld id="{77FB326A-B77A-6342-99AA-CBE5749E323E}" type="slidenum">
              <a:rPr lang="en-US" smtClean="0"/>
              <a:t>‹#›</a:t>
            </a:fld>
            <a:endParaRPr lang="en-US" dirty="0"/>
          </a:p>
        </p:txBody>
      </p:sp>
    </p:spTree>
    <p:extLst>
      <p:ext uri="{BB962C8B-B14F-4D97-AF65-F5344CB8AC3E}">
        <p14:creationId xmlns:p14="http://schemas.microsoft.com/office/powerpoint/2010/main" val="94666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2315-41D6-A540-975E-64E50B4667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A668DC0-DC4F-6A47-892B-4E6072B9ED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BFE22D2-A77B-4C42-AE97-B27FE709B4E1}"/>
              </a:ext>
            </a:extLst>
          </p:cNvPr>
          <p:cNvSpPr>
            <a:spLocks noGrp="1"/>
          </p:cNvSpPr>
          <p:nvPr>
            <p:ph type="dt" sz="half" idx="10"/>
          </p:nvPr>
        </p:nvSpPr>
        <p:spPr/>
        <p:txBody>
          <a:bodyPr/>
          <a:lstStyle/>
          <a:p>
            <a:fld id="{DFC4C2A4-74CB-7B4A-A842-D7438FBCAC44}" type="datetimeFigureOut">
              <a:rPr lang="en-US" smtClean="0"/>
              <a:t>1/6/2022</a:t>
            </a:fld>
            <a:endParaRPr lang="en-US" dirty="0"/>
          </a:p>
        </p:txBody>
      </p:sp>
      <p:sp>
        <p:nvSpPr>
          <p:cNvPr id="5" name="Footer Placeholder 4">
            <a:extLst>
              <a:ext uri="{FF2B5EF4-FFF2-40B4-BE49-F238E27FC236}">
                <a16:creationId xmlns:a16="http://schemas.microsoft.com/office/drawing/2014/main" id="{7DA01E06-FE2B-F845-A2E6-1928034127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D5FB55-6C22-634A-A3AF-E44B4ACC26D1}"/>
              </a:ext>
            </a:extLst>
          </p:cNvPr>
          <p:cNvSpPr>
            <a:spLocks noGrp="1"/>
          </p:cNvSpPr>
          <p:nvPr>
            <p:ph type="sldNum" sz="quarter" idx="12"/>
          </p:nvPr>
        </p:nvSpPr>
        <p:spPr/>
        <p:txBody>
          <a:bodyPr/>
          <a:lstStyle/>
          <a:p>
            <a:fld id="{77FB326A-B77A-6342-99AA-CBE5749E323E}" type="slidenum">
              <a:rPr lang="en-US" smtClean="0"/>
              <a:t>‹#›</a:t>
            </a:fld>
            <a:endParaRPr lang="en-US" dirty="0"/>
          </a:p>
        </p:txBody>
      </p:sp>
    </p:spTree>
    <p:extLst>
      <p:ext uri="{BB962C8B-B14F-4D97-AF65-F5344CB8AC3E}">
        <p14:creationId xmlns:p14="http://schemas.microsoft.com/office/powerpoint/2010/main" val="330951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8ABC-C35F-3E40-90AA-30D3D5B8DF5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9D9B29-D7E5-664A-8B31-2C17A5F0C48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D841733-B938-4B4D-90DA-59FE9951DE3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A65273E-8634-2649-AAF1-6501D7926CC4}"/>
              </a:ext>
            </a:extLst>
          </p:cNvPr>
          <p:cNvSpPr>
            <a:spLocks noGrp="1"/>
          </p:cNvSpPr>
          <p:nvPr>
            <p:ph type="dt" sz="half" idx="10"/>
          </p:nvPr>
        </p:nvSpPr>
        <p:spPr/>
        <p:txBody>
          <a:bodyPr/>
          <a:lstStyle/>
          <a:p>
            <a:fld id="{DFC4C2A4-74CB-7B4A-A842-D7438FBCAC44}" type="datetimeFigureOut">
              <a:rPr lang="en-US" smtClean="0"/>
              <a:t>1/6/2022</a:t>
            </a:fld>
            <a:endParaRPr lang="en-US" dirty="0"/>
          </a:p>
        </p:txBody>
      </p:sp>
      <p:sp>
        <p:nvSpPr>
          <p:cNvPr id="6" name="Footer Placeholder 5">
            <a:extLst>
              <a:ext uri="{FF2B5EF4-FFF2-40B4-BE49-F238E27FC236}">
                <a16:creationId xmlns:a16="http://schemas.microsoft.com/office/drawing/2014/main" id="{79DADA33-FC6B-F540-A72F-579E579A1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37E81F-A44E-9645-8242-798A415549FD}"/>
              </a:ext>
            </a:extLst>
          </p:cNvPr>
          <p:cNvSpPr>
            <a:spLocks noGrp="1"/>
          </p:cNvSpPr>
          <p:nvPr>
            <p:ph type="sldNum" sz="quarter" idx="12"/>
          </p:nvPr>
        </p:nvSpPr>
        <p:spPr/>
        <p:txBody>
          <a:bodyPr/>
          <a:lstStyle/>
          <a:p>
            <a:fld id="{77FB326A-B77A-6342-99AA-CBE5749E323E}" type="slidenum">
              <a:rPr lang="en-US" smtClean="0"/>
              <a:t>‹#›</a:t>
            </a:fld>
            <a:endParaRPr lang="en-US" dirty="0"/>
          </a:p>
        </p:txBody>
      </p:sp>
    </p:spTree>
    <p:extLst>
      <p:ext uri="{BB962C8B-B14F-4D97-AF65-F5344CB8AC3E}">
        <p14:creationId xmlns:p14="http://schemas.microsoft.com/office/powerpoint/2010/main" val="306764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26E0A-9B0F-4149-9B50-6489CE12A9D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7F9CB27-782F-8945-9174-FECF206EC1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3010647-31FD-E944-988A-C6E716ADB8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CDEE015-6394-F344-AF07-00BC69E94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7FD9D9C-9F82-C742-A35B-4F2AD8426F6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675516A-3E51-C94C-BD41-95842DCBE62F}"/>
              </a:ext>
            </a:extLst>
          </p:cNvPr>
          <p:cNvSpPr>
            <a:spLocks noGrp="1"/>
          </p:cNvSpPr>
          <p:nvPr>
            <p:ph type="dt" sz="half" idx="10"/>
          </p:nvPr>
        </p:nvSpPr>
        <p:spPr/>
        <p:txBody>
          <a:bodyPr/>
          <a:lstStyle/>
          <a:p>
            <a:fld id="{DFC4C2A4-74CB-7B4A-A842-D7438FBCAC44}" type="datetimeFigureOut">
              <a:rPr lang="en-US" smtClean="0"/>
              <a:t>1/6/2022</a:t>
            </a:fld>
            <a:endParaRPr lang="en-US" dirty="0"/>
          </a:p>
        </p:txBody>
      </p:sp>
      <p:sp>
        <p:nvSpPr>
          <p:cNvPr id="8" name="Footer Placeholder 7">
            <a:extLst>
              <a:ext uri="{FF2B5EF4-FFF2-40B4-BE49-F238E27FC236}">
                <a16:creationId xmlns:a16="http://schemas.microsoft.com/office/drawing/2014/main" id="{682DF2AB-A901-2F4E-A64A-2EE0E3BBF32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FD9EB0E-A825-BF40-8627-DD06DE373FCD}"/>
              </a:ext>
            </a:extLst>
          </p:cNvPr>
          <p:cNvSpPr>
            <a:spLocks noGrp="1"/>
          </p:cNvSpPr>
          <p:nvPr>
            <p:ph type="sldNum" sz="quarter" idx="12"/>
          </p:nvPr>
        </p:nvSpPr>
        <p:spPr/>
        <p:txBody>
          <a:bodyPr/>
          <a:lstStyle/>
          <a:p>
            <a:fld id="{77FB326A-B77A-6342-99AA-CBE5749E323E}" type="slidenum">
              <a:rPr lang="en-US" smtClean="0"/>
              <a:t>‹#›</a:t>
            </a:fld>
            <a:endParaRPr lang="en-US" dirty="0"/>
          </a:p>
        </p:txBody>
      </p:sp>
    </p:spTree>
    <p:extLst>
      <p:ext uri="{BB962C8B-B14F-4D97-AF65-F5344CB8AC3E}">
        <p14:creationId xmlns:p14="http://schemas.microsoft.com/office/powerpoint/2010/main" val="1299760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4C233-3AA1-A940-8984-5DA772FB2A0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81C4970-B652-D846-94C3-803EDDBAF6F9}"/>
              </a:ext>
            </a:extLst>
          </p:cNvPr>
          <p:cNvSpPr>
            <a:spLocks noGrp="1"/>
          </p:cNvSpPr>
          <p:nvPr>
            <p:ph type="dt" sz="half" idx="10"/>
          </p:nvPr>
        </p:nvSpPr>
        <p:spPr/>
        <p:txBody>
          <a:bodyPr/>
          <a:lstStyle/>
          <a:p>
            <a:fld id="{DFC4C2A4-74CB-7B4A-A842-D7438FBCAC44}" type="datetimeFigureOut">
              <a:rPr lang="en-US" smtClean="0"/>
              <a:t>1/6/2022</a:t>
            </a:fld>
            <a:endParaRPr lang="en-US" dirty="0"/>
          </a:p>
        </p:txBody>
      </p:sp>
      <p:sp>
        <p:nvSpPr>
          <p:cNvPr id="4" name="Footer Placeholder 3">
            <a:extLst>
              <a:ext uri="{FF2B5EF4-FFF2-40B4-BE49-F238E27FC236}">
                <a16:creationId xmlns:a16="http://schemas.microsoft.com/office/drawing/2014/main" id="{14E02E74-FDC7-6C41-A660-41433DC65B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CCE62AA-B8D1-1043-8311-1CD59B8E4AB0}"/>
              </a:ext>
            </a:extLst>
          </p:cNvPr>
          <p:cNvSpPr>
            <a:spLocks noGrp="1"/>
          </p:cNvSpPr>
          <p:nvPr>
            <p:ph type="sldNum" sz="quarter" idx="12"/>
          </p:nvPr>
        </p:nvSpPr>
        <p:spPr/>
        <p:txBody>
          <a:bodyPr/>
          <a:lstStyle/>
          <a:p>
            <a:fld id="{77FB326A-B77A-6342-99AA-CBE5749E323E}" type="slidenum">
              <a:rPr lang="en-US" smtClean="0"/>
              <a:t>‹#›</a:t>
            </a:fld>
            <a:endParaRPr lang="en-US" dirty="0"/>
          </a:p>
        </p:txBody>
      </p:sp>
    </p:spTree>
    <p:extLst>
      <p:ext uri="{BB962C8B-B14F-4D97-AF65-F5344CB8AC3E}">
        <p14:creationId xmlns:p14="http://schemas.microsoft.com/office/powerpoint/2010/main" val="270025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5BE18B-71CE-9C4F-A82A-8A0AE778B8FF}"/>
              </a:ext>
            </a:extLst>
          </p:cNvPr>
          <p:cNvSpPr>
            <a:spLocks noGrp="1"/>
          </p:cNvSpPr>
          <p:nvPr>
            <p:ph type="dt" sz="half" idx="10"/>
          </p:nvPr>
        </p:nvSpPr>
        <p:spPr/>
        <p:txBody>
          <a:bodyPr/>
          <a:lstStyle/>
          <a:p>
            <a:fld id="{DFC4C2A4-74CB-7B4A-A842-D7438FBCAC44}" type="datetimeFigureOut">
              <a:rPr lang="en-US" smtClean="0"/>
              <a:t>1/6/2022</a:t>
            </a:fld>
            <a:endParaRPr lang="en-US" dirty="0"/>
          </a:p>
        </p:txBody>
      </p:sp>
      <p:sp>
        <p:nvSpPr>
          <p:cNvPr id="3" name="Footer Placeholder 2">
            <a:extLst>
              <a:ext uri="{FF2B5EF4-FFF2-40B4-BE49-F238E27FC236}">
                <a16:creationId xmlns:a16="http://schemas.microsoft.com/office/drawing/2014/main" id="{1A6F51DA-C438-064E-8B00-C4C3366DB45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B433D1C-7E99-F442-BFFE-211E818789A2}"/>
              </a:ext>
            </a:extLst>
          </p:cNvPr>
          <p:cNvSpPr>
            <a:spLocks noGrp="1"/>
          </p:cNvSpPr>
          <p:nvPr>
            <p:ph type="sldNum" sz="quarter" idx="12"/>
          </p:nvPr>
        </p:nvSpPr>
        <p:spPr/>
        <p:txBody>
          <a:bodyPr/>
          <a:lstStyle/>
          <a:p>
            <a:fld id="{77FB326A-B77A-6342-99AA-CBE5749E323E}" type="slidenum">
              <a:rPr lang="en-US" smtClean="0"/>
              <a:t>‹#›</a:t>
            </a:fld>
            <a:endParaRPr lang="en-US" dirty="0"/>
          </a:p>
        </p:txBody>
      </p:sp>
    </p:spTree>
    <p:extLst>
      <p:ext uri="{BB962C8B-B14F-4D97-AF65-F5344CB8AC3E}">
        <p14:creationId xmlns:p14="http://schemas.microsoft.com/office/powerpoint/2010/main" val="260364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2AAC-52E6-2141-80C3-D3A06B00E4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FC97A02-26B6-C44B-A50F-DA3BDD1A43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6E6DED9-AD6D-FF47-88D5-906B06184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5AF714-B99B-1940-84C4-A1A967F79835}"/>
              </a:ext>
            </a:extLst>
          </p:cNvPr>
          <p:cNvSpPr>
            <a:spLocks noGrp="1"/>
          </p:cNvSpPr>
          <p:nvPr>
            <p:ph type="dt" sz="half" idx="10"/>
          </p:nvPr>
        </p:nvSpPr>
        <p:spPr/>
        <p:txBody>
          <a:bodyPr/>
          <a:lstStyle/>
          <a:p>
            <a:fld id="{DFC4C2A4-74CB-7B4A-A842-D7438FBCAC44}" type="datetimeFigureOut">
              <a:rPr lang="en-US" smtClean="0"/>
              <a:t>1/6/2022</a:t>
            </a:fld>
            <a:endParaRPr lang="en-US" dirty="0"/>
          </a:p>
        </p:txBody>
      </p:sp>
      <p:sp>
        <p:nvSpPr>
          <p:cNvPr id="6" name="Footer Placeholder 5">
            <a:extLst>
              <a:ext uri="{FF2B5EF4-FFF2-40B4-BE49-F238E27FC236}">
                <a16:creationId xmlns:a16="http://schemas.microsoft.com/office/drawing/2014/main" id="{442D6976-73D0-5A41-9CFF-B8FB27AA0C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14660A-501F-7144-88BC-66E5DCFACBEF}"/>
              </a:ext>
            </a:extLst>
          </p:cNvPr>
          <p:cNvSpPr>
            <a:spLocks noGrp="1"/>
          </p:cNvSpPr>
          <p:nvPr>
            <p:ph type="sldNum" sz="quarter" idx="12"/>
          </p:nvPr>
        </p:nvSpPr>
        <p:spPr/>
        <p:txBody>
          <a:bodyPr/>
          <a:lstStyle/>
          <a:p>
            <a:fld id="{77FB326A-B77A-6342-99AA-CBE5749E323E}" type="slidenum">
              <a:rPr lang="en-US" smtClean="0"/>
              <a:t>‹#›</a:t>
            </a:fld>
            <a:endParaRPr lang="en-US" dirty="0"/>
          </a:p>
        </p:txBody>
      </p:sp>
    </p:spTree>
    <p:extLst>
      <p:ext uri="{BB962C8B-B14F-4D97-AF65-F5344CB8AC3E}">
        <p14:creationId xmlns:p14="http://schemas.microsoft.com/office/powerpoint/2010/main" val="48868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6BB60-C773-2543-B439-3035D564C7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793351A-E791-DC47-9E7E-64C142E3C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FCB363C-3F59-D342-A525-010F33F0D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0CCC9F-7F39-DE48-98C5-99894F3FA952}"/>
              </a:ext>
            </a:extLst>
          </p:cNvPr>
          <p:cNvSpPr>
            <a:spLocks noGrp="1"/>
          </p:cNvSpPr>
          <p:nvPr>
            <p:ph type="dt" sz="half" idx="10"/>
          </p:nvPr>
        </p:nvSpPr>
        <p:spPr/>
        <p:txBody>
          <a:bodyPr/>
          <a:lstStyle/>
          <a:p>
            <a:fld id="{DFC4C2A4-74CB-7B4A-A842-D7438FBCAC44}" type="datetimeFigureOut">
              <a:rPr lang="en-US" smtClean="0"/>
              <a:t>1/6/2022</a:t>
            </a:fld>
            <a:endParaRPr lang="en-US" dirty="0"/>
          </a:p>
        </p:txBody>
      </p:sp>
      <p:sp>
        <p:nvSpPr>
          <p:cNvPr id="6" name="Footer Placeholder 5">
            <a:extLst>
              <a:ext uri="{FF2B5EF4-FFF2-40B4-BE49-F238E27FC236}">
                <a16:creationId xmlns:a16="http://schemas.microsoft.com/office/drawing/2014/main" id="{056160B1-E941-D144-84A5-C02230FE72F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51FA23-F74D-B24F-B8B6-490098978ED2}"/>
              </a:ext>
            </a:extLst>
          </p:cNvPr>
          <p:cNvSpPr>
            <a:spLocks noGrp="1"/>
          </p:cNvSpPr>
          <p:nvPr>
            <p:ph type="sldNum" sz="quarter" idx="12"/>
          </p:nvPr>
        </p:nvSpPr>
        <p:spPr/>
        <p:txBody>
          <a:bodyPr/>
          <a:lstStyle/>
          <a:p>
            <a:fld id="{77FB326A-B77A-6342-99AA-CBE5749E323E}" type="slidenum">
              <a:rPr lang="en-US" smtClean="0"/>
              <a:t>‹#›</a:t>
            </a:fld>
            <a:endParaRPr lang="en-US" dirty="0"/>
          </a:p>
        </p:txBody>
      </p:sp>
    </p:spTree>
    <p:extLst>
      <p:ext uri="{BB962C8B-B14F-4D97-AF65-F5344CB8AC3E}">
        <p14:creationId xmlns:p14="http://schemas.microsoft.com/office/powerpoint/2010/main" val="284191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A9484-4D37-D340-9361-B63DA9DD95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BCF5923-C8B9-E24F-9B5A-E06C0FBE9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01B5E1-EFBD-B548-AD43-28CB7E323F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4C2A4-74CB-7B4A-A842-D7438FBCAC44}" type="datetimeFigureOut">
              <a:rPr lang="en-US" smtClean="0"/>
              <a:t>1/6/2022</a:t>
            </a:fld>
            <a:endParaRPr lang="en-US" dirty="0"/>
          </a:p>
        </p:txBody>
      </p:sp>
      <p:sp>
        <p:nvSpPr>
          <p:cNvPr id="5" name="Footer Placeholder 4">
            <a:extLst>
              <a:ext uri="{FF2B5EF4-FFF2-40B4-BE49-F238E27FC236}">
                <a16:creationId xmlns:a16="http://schemas.microsoft.com/office/drawing/2014/main" id="{0CFABB1C-180D-2A4B-86F1-F6A361FEB2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5B4FC9-B27F-E44F-B1E1-B1BE0F383B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B326A-B77A-6342-99AA-CBE5749E323E}" type="slidenum">
              <a:rPr lang="en-US" smtClean="0"/>
              <a:t>‹#›</a:t>
            </a:fld>
            <a:endParaRPr lang="en-US" dirty="0"/>
          </a:p>
        </p:txBody>
      </p:sp>
    </p:spTree>
    <p:extLst>
      <p:ext uri="{BB962C8B-B14F-4D97-AF65-F5344CB8AC3E}">
        <p14:creationId xmlns:p14="http://schemas.microsoft.com/office/powerpoint/2010/main" val="2026099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1.jpg"/><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51000"/>
          </a:stretch>
        </a:blipFill>
        <a:effectLst/>
      </p:bgPr>
    </p:bg>
    <p:spTree>
      <p:nvGrpSpPr>
        <p:cNvPr id="1" name=""/>
        <p:cNvGrpSpPr/>
        <p:nvPr/>
      </p:nvGrpSpPr>
      <p:grpSpPr>
        <a:xfrm>
          <a:off x="0" y="0"/>
          <a:ext cx="0" cy="0"/>
          <a:chOff x="0" y="0"/>
          <a:chExt cx="0" cy="0"/>
        </a:xfrm>
      </p:grpSpPr>
      <p:pic>
        <p:nvPicPr>
          <p:cNvPr id="18" name="Picture 17" descr="A night sky at Lake Tekapo New Zealand">
            <a:extLst>
              <a:ext uri="{FF2B5EF4-FFF2-40B4-BE49-F238E27FC236}">
                <a16:creationId xmlns:a16="http://schemas.microsoft.com/office/drawing/2014/main" id="{996C6609-5F5A-9E4C-B8FC-4F63E943DB49}"/>
              </a:ext>
            </a:extLst>
          </p:cNvPr>
          <p:cNvPicPr>
            <a:picLocks noChangeAspect="1"/>
          </p:cNvPicPr>
          <p:nvPr/>
        </p:nvPicPr>
        <p:blipFill rotWithShape="1">
          <a:blip r:embed="rId3"/>
          <a:srcRect r="6618"/>
          <a:stretch/>
        </p:blipFill>
        <p:spPr>
          <a:xfrm>
            <a:off x="1" y="0"/>
            <a:ext cx="12192000" cy="6853125"/>
          </a:xfrm>
          <a:prstGeom prst="rect">
            <a:avLst/>
          </a:prstGeom>
        </p:spPr>
      </p:pic>
      <p:sp>
        <p:nvSpPr>
          <p:cNvPr id="13" name="Rounded Rectangle 12">
            <a:extLst>
              <a:ext uri="{FF2B5EF4-FFF2-40B4-BE49-F238E27FC236}">
                <a16:creationId xmlns:a16="http://schemas.microsoft.com/office/drawing/2014/main" id="{5F27C4AD-0DFC-1D49-9223-5DA3F9528555}"/>
              </a:ext>
            </a:extLst>
          </p:cNvPr>
          <p:cNvSpPr/>
          <p:nvPr/>
        </p:nvSpPr>
        <p:spPr>
          <a:xfrm>
            <a:off x="8229599" y="1518171"/>
            <a:ext cx="3819084" cy="4904398"/>
          </a:xfrm>
          <a:prstGeom prst="roundRect">
            <a:avLst>
              <a:gd name="adj" fmla="val 5008"/>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66549D-A5D4-D841-A55C-BA5671FEA8BF}"/>
              </a:ext>
            </a:extLst>
          </p:cNvPr>
          <p:cNvSpPr>
            <a:spLocks noGrp="1"/>
          </p:cNvSpPr>
          <p:nvPr>
            <p:ph type="ctrTitle"/>
          </p:nvPr>
        </p:nvSpPr>
        <p:spPr>
          <a:xfrm>
            <a:off x="317608" y="1596549"/>
            <a:ext cx="7429744" cy="5383958"/>
          </a:xfrm>
          <a:noFill/>
        </p:spPr>
        <p:txBody>
          <a:bodyPr anchor="t" anchorCtr="0">
            <a:normAutofit fontScale="90000"/>
          </a:bodyPr>
          <a:lstStyle/>
          <a:p>
            <a:pPr algn="l"/>
            <a:r>
              <a:rPr lang="en-US" sz="1600" b="1" dirty="0">
                <a:solidFill>
                  <a:schemeClr val="bg1"/>
                </a:solidFill>
              </a:rPr>
              <a:t>Introduction: </a:t>
            </a:r>
            <a:r>
              <a:rPr lang="en-US" sz="1600" dirty="0">
                <a:solidFill>
                  <a:schemeClr val="bg1"/>
                </a:solidFill>
              </a:rPr>
              <a:t>Physiology is a subject that involves the application of knowledge in response to a wide variety of different scenarios.  It is relevant to a wide range of different disciplines including the biosciences, forensics, sports science, nutrition, pharmacology and many more.  As a result physiology modules are often taught to a broad cohort of students studying a variety of subjects in Higher Education. Therefore, it is imperative that students understand the relevance of physiological concepts to their own discipline in order to engage them with the physiology content.  </a:t>
            </a:r>
            <a:br>
              <a:rPr lang="en-US" sz="1600" dirty="0">
                <a:solidFill>
                  <a:schemeClr val="bg1"/>
                </a:solidFill>
              </a:rPr>
            </a:br>
            <a:br>
              <a:rPr lang="en-US" sz="1600" dirty="0">
                <a:solidFill>
                  <a:schemeClr val="bg1"/>
                </a:solidFill>
              </a:rPr>
            </a:br>
            <a:r>
              <a:rPr lang="en-US" sz="1600" b="1" dirty="0">
                <a:solidFill>
                  <a:schemeClr val="bg1"/>
                </a:solidFill>
              </a:rPr>
              <a:t>Rationale: </a:t>
            </a:r>
            <a:r>
              <a:rPr lang="en-US" sz="1600" dirty="0">
                <a:solidFill>
                  <a:schemeClr val="bg1"/>
                </a:solidFill>
              </a:rPr>
              <a:t>One of the best ways to achieve this is through the exploration of the physiological response in different scenarios (e.g. health and disease, varied environmental settings, situations of physical or emotional stress) from the perspective of the students’ primary discipline.  Furthermore, such a diverse student cohort provides an opportunity for students to learn from others with different lived experiences from their own, and to understand the relevance of physiology not only to their own discipline, but to others.  </a:t>
            </a:r>
            <a:br>
              <a:rPr lang="en-US" sz="1600" dirty="0">
                <a:solidFill>
                  <a:schemeClr val="bg1"/>
                </a:solidFill>
              </a:rPr>
            </a:br>
            <a:br>
              <a:rPr lang="en-US" sz="1600" b="1" dirty="0">
                <a:solidFill>
                  <a:schemeClr val="bg1"/>
                </a:solidFill>
              </a:rPr>
            </a:br>
            <a:r>
              <a:rPr lang="en-US" sz="1600" b="1" dirty="0">
                <a:solidFill>
                  <a:schemeClr val="bg1"/>
                </a:solidFill>
              </a:rPr>
              <a:t>Method:  </a:t>
            </a:r>
            <a:r>
              <a:rPr lang="en-US" sz="1600" dirty="0">
                <a:solidFill>
                  <a:schemeClr val="bg1"/>
                </a:solidFill>
              </a:rPr>
              <a:t>In the example provided here, students were allocated into groups to provide as much diversity as possible including a range of nationalities, cultures, subject specialisms, age, sex etc. Students were not provided with any access to research tools and given only one hour to plan a trip to space.  </a:t>
            </a:r>
            <a:r>
              <a:rPr lang="en-US" sz="1600" i="1" dirty="0">
                <a:solidFill>
                  <a:schemeClr val="bg1"/>
                </a:solidFill>
              </a:rPr>
              <a:t>For further details on this and some examples of typical student responses, please see the accompanying notes.</a:t>
            </a:r>
            <a:br>
              <a:rPr lang="en-US" sz="1600" b="1" dirty="0">
                <a:solidFill>
                  <a:schemeClr val="bg1"/>
                </a:solidFill>
              </a:rPr>
            </a:br>
            <a:br>
              <a:rPr lang="en-US" sz="1600" b="1" dirty="0">
                <a:solidFill>
                  <a:schemeClr val="bg1"/>
                </a:solidFill>
              </a:rPr>
            </a:br>
            <a:r>
              <a:rPr lang="en-US" sz="1600" b="1" dirty="0">
                <a:solidFill>
                  <a:schemeClr val="bg1"/>
                </a:solidFill>
              </a:rPr>
              <a:t>Evaluation and conclusions:  </a:t>
            </a:r>
            <a:r>
              <a:rPr lang="en-US" sz="1600" dirty="0">
                <a:solidFill>
                  <a:schemeClr val="bg1"/>
                </a:solidFill>
              </a:rPr>
              <a:t>Students are often surprised how much they can contribute with little or no background knowledge of space travel and realise the importance of physiology to their discipline. These tasks build confidence and relationships as students share their unique perspectives to contribute to the wider understanding of the scenario presented.  Students benefit from learning how others think and gain an appreciation that any conclusions that they might make about a given scenario would be impacted by a more comprehensive consideration of different viewpoints.</a:t>
            </a:r>
            <a:endParaRPr lang="en-US" sz="1600" dirty="0">
              <a:solidFill>
                <a:schemeClr val="bg1"/>
              </a:solidFill>
              <a:latin typeface="+mn-lt"/>
            </a:endParaRPr>
          </a:p>
        </p:txBody>
      </p:sp>
      <p:sp>
        <p:nvSpPr>
          <p:cNvPr id="4" name="Title 1">
            <a:extLst>
              <a:ext uri="{FF2B5EF4-FFF2-40B4-BE49-F238E27FC236}">
                <a16:creationId xmlns:a16="http://schemas.microsoft.com/office/drawing/2014/main" id="{15DF6495-8E0C-8F42-92C1-FD6A42E643BB}"/>
              </a:ext>
            </a:extLst>
          </p:cNvPr>
          <p:cNvSpPr txBox="1">
            <a:spLocks/>
          </p:cNvSpPr>
          <p:nvPr/>
        </p:nvSpPr>
        <p:spPr>
          <a:xfrm>
            <a:off x="514350" y="561181"/>
            <a:ext cx="11172825" cy="57356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latin typeface="+mn-lt"/>
            </a:endParaRPr>
          </a:p>
        </p:txBody>
      </p:sp>
      <p:sp>
        <p:nvSpPr>
          <p:cNvPr id="7" name="Title 1">
            <a:extLst>
              <a:ext uri="{FF2B5EF4-FFF2-40B4-BE49-F238E27FC236}">
                <a16:creationId xmlns:a16="http://schemas.microsoft.com/office/drawing/2014/main" id="{9B5E9C31-99B1-9946-A59E-633873D1B78B}"/>
              </a:ext>
            </a:extLst>
          </p:cNvPr>
          <p:cNvSpPr txBox="1">
            <a:spLocks/>
          </p:cNvSpPr>
          <p:nvPr/>
        </p:nvSpPr>
        <p:spPr>
          <a:xfrm>
            <a:off x="8229599" y="2261951"/>
            <a:ext cx="3734853" cy="4261831"/>
          </a:xfrm>
          <a:prstGeom prst="rect">
            <a:avLst/>
          </a:prstGeom>
          <a:noFill/>
        </p:spPr>
        <p:txBody>
          <a:bodyPr vert="horz" lIns="91440" tIns="45720" rIns="91440" bIns="45720" rtlCol="0" anchor="t" anchorCtr="0">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bg1"/>
                </a:solidFill>
                <a:cs typeface="Tunga" panose="020B0502040204020203" pitchFamily="34" charset="0"/>
              </a:rPr>
              <a:t>	</a:t>
            </a:r>
            <a:br>
              <a:rPr lang="en-US" sz="1100" dirty="0">
                <a:solidFill>
                  <a:schemeClr val="bg1"/>
                </a:solidFill>
                <a:cs typeface="Tunga" panose="020B0502040204020203" pitchFamily="34" charset="0"/>
              </a:rPr>
            </a:br>
            <a:r>
              <a:rPr lang="en-US" sz="2300" dirty="0">
                <a:solidFill>
                  <a:schemeClr val="bg1"/>
                </a:solidFill>
                <a:cs typeface="Tunga" panose="020B0502040204020203" pitchFamily="34" charset="0"/>
              </a:rPr>
              <a:t>The Task</a:t>
            </a:r>
          </a:p>
          <a:p>
            <a:endParaRPr lang="en-US" sz="2300" b="1" dirty="0">
              <a:solidFill>
                <a:schemeClr val="bg1"/>
              </a:solidFill>
              <a:cs typeface="Tunga" panose="020B0502040204020203" pitchFamily="34" charset="0"/>
            </a:endParaRPr>
          </a:p>
          <a:p>
            <a:r>
              <a:rPr lang="en-US" sz="2300" b="1" dirty="0">
                <a:solidFill>
                  <a:schemeClr val="bg1"/>
                </a:solidFill>
                <a:cs typeface="Tunga" panose="020B0502040204020203" pitchFamily="34" charset="0"/>
              </a:rPr>
              <a:t>Working in diverse, interdisciplinary teams, plan a trip to space.</a:t>
            </a:r>
          </a:p>
          <a:p>
            <a:pPr algn="l"/>
            <a:endParaRPr lang="en-US" sz="1600" dirty="0">
              <a:solidFill>
                <a:schemeClr val="bg1"/>
              </a:solidFill>
              <a:cs typeface="Tunga" panose="020B0502040204020203" pitchFamily="34" charset="0"/>
            </a:endParaRPr>
          </a:p>
          <a:p>
            <a:pPr algn="l"/>
            <a:endParaRPr lang="en-US" sz="1600" dirty="0">
              <a:solidFill>
                <a:schemeClr val="bg1"/>
              </a:solidFill>
              <a:cs typeface="Tunga" panose="020B0502040204020203" pitchFamily="34" charset="0"/>
            </a:endParaRPr>
          </a:p>
          <a:p>
            <a:pPr algn="l">
              <a:lnSpc>
                <a:spcPct val="120000"/>
              </a:lnSpc>
            </a:pPr>
            <a:r>
              <a:rPr lang="en-US" sz="2100" i="1" dirty="0">
                <a:solidFill>
                  <a:schemeClr val="bg1"/>
                </a:solidFill>
                <a:cs typeface="Tunga" panose="020B0502040204020203" pitchFamily="34" charset="0"/>
              </a:rPr>
              <a:t>Students might wish to consider:</a:t>
            </a:r>
            <a:endParaRPr lang="en-US" sz="2100" dirty="0">
              <a:solidFill>
                <a:schemeClr val="bg1"/>
              </a:solidFill>
              <a:cs typeface="Tunga" panose="020B0502040204020203" pitchFamily="34" charset="0"/>
            </a:endParaRPr>
          </a:p>
          <a:p>
            <a:pPr marL="171450" indent="-171450" algn="l">
              <a:lnSpc>
                <a:spcPct val="120000"/>
              </a:lnSpc>
              <a:buFont typeface="Arial" panose="020B0604020202020204" pitchFamily="34" charset="0"/>
              <a:buChar char="•"/>
            </a:pPr>
            <a:r>
              <a:rPr lang="en-US" sz="2100" dirty="0">
                <a:solidFill>
                  <a:schemeClr val="bg1"/>
                </a:solidFill>
                <a:cs typeface="Tunga" panose="020B0502040204020203" pitchFamily="34" charset="0"/>
              </a:rPr>
              <a:t>Preparation – What should they do before they go?</a:t>
            </a:r>
          </a:p>
          <a:p>
            <a:pPr marL="171450" indent="-171450" algn="l">
              <a:lnSpc>
                <a:spcPct val="120000"/>
              </a:lnSpc>
              <a:buFont typeface="Arial" panose="020B0604020202020204" pitchFamily="34" charset="0"/>
              <a:buChar char="•"/>
            </a:pPr>
            <a:r>
              <a:rPr lang="en-US" sz="2100" dirty="0">
                <a:solidFill>
                  <a:schemeClr val="bg1"/>
                </a:solidFill>
                <a:cs typeface="Tunga" panose="020B0502040204020203" pitchFamily="34" charset="0"/>
              </a:rPr>
              <a:t>Destination – Where will they go and what are the consequences of this?</a:t>
            </a:r>
          </a:p>
          <a:p>
            <a:pPr marL="171450" indent="-171450" algn="l">
              <a:lnSpc>
                <a:spcPct val="120000"/>
              </a:lnSpc>
              <a:buFont typeface="Arial" panose="020B0604020202020204" pitchFamily="34" charset="0"/>
              <a:buChar char="•"/>
            </a:pPr>
            <a:r>
              <a:rPr lang="en-US" sz="2100" dirty="0">
                <a:solidFill>
                  <a:schemeClr val="bg1"/>
                </a:solidFill>
                <a:cs typeface="Tunga" panose="020B0502040204020203" pitchFamily="34" charset="0"/>
              </a:rPr>
              <a:t>Health and wellbeing – What health problems might they face and how would they maintain health whilst on board? </a:t>
            </a:r>
          </a:p>
          <a:p>
            <a:pPr marL="171450" indent="-171450" algn="l">
              <a:lnSpc>
                <a:spcPct val="120000"/>
              </a:lnSpc>
              <a:buFont typeface="Arial" panose="020B0604020202020204" pitchFamily="34" charset="0"/>
              <a:buChar char="•"/>
            </a:pPr>
            <a:r>
              <a:rPr lang="en-US" sz="2100" dirty="0">
                <a:solidFill>
                  <a:schemeClr val="bg1"/>
                </a:solidFill>
                <a:cs typeface="Tunga" panose="020B0502040204020203" pitchFamily="34" charset="0"/>
              </a:rPr>
              <a:t>Protection – What should they be concerned about?</a:t>
            </a:r>
          </a:p>
          <a:p>
            <a:pPr marL="171450" indent="-171450" algn="l">
              <a:lnSpc>
                <a:spcPct val="120000"/>
              </a:lnSpc>
              <a:buFont typeface="Arial" panose="020B0604020202020204" pitchFamily="34" charset="0"/>
              <a:buChar char="•"/>
            </a:pPr>
            <a:r>
              <a:rPr lang="en-US" sz="2100" dirty="0">
                <a:solidFill>
                  <a:schemeClr val="bg1"/>
                </a:solidFill>
                <a:cs typeface="Tunga" panose="020B0502040204020203" pitchFamily="34" charset="0"/>
              </a:rPr>
              <a:t>Return – When they arrive back on earth, what might they need to do?</a:t>
            </a:r>
            <a:endParaRPr lang="en-US" sz="1100" dirty="0">
              <a:solidFill>
                <a:schemeClr val="bg1"/>
              </a:solidFill>
              <a:cs typeface="Tunga" panose="020B0502040204020203" pitchFamily="34" charset="0"/>
            </a:endParaRPr>
          </a:p>
        </p:txBody>
      </p:sp>
      <p:pic>
        <p:nvPicPr>
          <p:cNvPr id="12" name="Graphic 11" descr="Rocket outline">
            <a:extLst>
              <a:ext uri="{FF2B5EF4-FFF2-40B4-BE49-F238E27FC236}">
                <a16:creationId xmlns:a16="http://schemas.microsoft.com/office/drawing/2014/main" id="{20767909-1146-B846-A45E-9CB0C90F22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14030" y="1705645"/>
            <a:ext cx="650222" cy="650222"/>
          </a:xfrm>
          <a:prstGeom prst="rect">
            <a:avLst/>
          </a:prstGeom>
        </p:spPr>
      </p:pic>
      <p:sp>
        <p:nvSpPr>
          <p:cNvPr id="19" name="Rounded Rectangle 18">
            <a:extLst>
              <a:ext uri="{FF2B5EF4-FFF2-40B4-BE49-F238E27FC236}">
                <a16:creationId xmlns:a16="http://schemas.microsoft.com/office/drawing/2014/main" id="{6B7E33DC-A6AB-8842-B92F-18DE693026DE}"/>
              </a:ext>
            </a:extLst>
          </p:cNvPr>
          <p:cNvSpPr/>
          <p:nvPr/>
        </p:nvSpPr>
        <p:spPr>
          <a:xfrm>
            <a:off x="188965" y="1518171"/>
            <a:ext cx="7679126" cy="5233741"/>
          </a:xfrm>
          <a:prstGeom prst="roundRect">
            <a:avLst>
              <a:gd name="adj" fmla="val 3927"/>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7FA5B931-2B64-B545-8386-9A69CC6ADDBF}"/>
              </a:ext>
            </a:extLst>
          </p:cNvPr>
          <p:cNvSpPr txBox="1"/>
          <p:nvPr/>
        </p:nvSpPr>
        <p:spPr>
          <a:xfrm>
            <a:off x="-160076" y="1101190"/>
            <a:ext cx="12512151" cy="430887"/>
          </a:xfrm>
          <a:prstGeom prst="rect">
            <a:avLst/>
          </a:prstGeom>
          <a:noFill/>
        </p:spPr>
        <p:txBody>
          <a:bodyPr wrap="square">
            <a:spAutoFit/>
          </a:bodyPr>
          <a:lstStyle/>
          <a:p>
            <a:pPr algn="ctr"/>
            <a:r>
              <a:rPr lang="en-US" sz="2200" b="1" dirty="0">
                <a:solidFill>
                  <a:schemeClr val="bg1"/>
                </a:solidFill>
                <a:latin typeface="+mj-lt"/>
              </a:rPr>
              <a:t>Building confidence through active and inclusive group work in physiology</a:t>
            </a:r>
            <a:endParaRPr lang="en-US" sz="2200" dirty="0">
              <a:latin typeface="+mj-lt"/>
            </a:endParaRPr>
          </a:p>
        </p:txBody>
      </p:sp>
      <p:sp>
        <p:nvSpPr>
          <p:cNvPr id="3" name="TextBox 2">
            <a:extLst>
              <a:ext uri="{FF2B5EF4-FFF2-40B4-BE49-F238E27FC236}">
                <a16:creationId xmlns:a16="http://schemas.microsoft.com/office/drawing/2014/main" id="{EF4D475E-3881-4D8E-9053-F5EE013314B6}"/>
              </a:ext>
            </a:extLst>
          </p:cNvPr>
          <p:cNvSpPr txBox="1"/>
          <p:nvPr/>
        </p:nvSpPr>
        <p:spPr>
          <a:xfrm>
            <a:off x="7890670" y="6471573"/>
            <a:ext cx="4187557" cy="369332"/>
          </a:xfrm>
          <a:prstGeom prst="rect">
            <a:avLst/>
          </a:prstGeom>
          <a:noFill/>
        </p:spPr>
        <p:txBody>
          <a:bodyPr wrap="none" rtlCol="0">
            <a:spAutoFit/>
          </a:bodyPr>
          <a:lstStyle/>
          <a:p>
            <a:pPr algn="r"/>
            <a:r>
              <a:rPr lang="en-GB" dirty="0">
                <a:solidFill>
                  <a:schemeClr val="bg1"/>
                </a:solidFill>
                <a:latin typeface="Avenir Light" panose="020B0402020203020204" pitchFamily="34" charset="77"/>
              </a:rPr>
              <a:t>Dr Abigail Rickard, University of Greenwich</a:t>
            </a:r>
            <a:endParaRPr lang="en-GB" dirty="0">
              <a:solidFill>
                <a:schemeClr val="bg1"/>
              </a:solidFill>
            </a:endParaRPr>
          </a:p>
        </p:txBody>
      </p:sp>
      <p:pic>
        <p:nvPicPr>
          <p:cNvPr id="27" name="Picture 26" descr="A picture containing text, sign, clipart, vector graphics&#10;&#10;Description automatically generated">
            <a:extLst>
              <a:ext uri="{FF2B5EF4-FFF2-40B4-BE49-F238E27FC236}">
                <a16:creationId xmlns:a16="http://schemas.microsoft.com/office/drawing/2014/main" id="{CDEF7404-082E-44C7-89B7-A941CDE0A36E}"/>
              </a:ext>
            </a:extLst>
          </p:cNvPr>
          <p:cNvPicPr>
            <a:picLocks noChangeAspect="1"/>
          </p:cNvPicPr>
          <p:nvPr/>
        </p:nvPicPr>
        <p:blipFill>
          <a:blip r:embed="rId6"/>
          <a:stretch>
            <a:fillRect/>
          </a:stretch>
        </p:blipFill>
        <p:spPr>
          <a:xfrm>
            <a:off x="10026058" y="305238"/>
            <a:ext cx="1800000" cy="680314"/>
          </a:xfrm>
          <a:prstGeom prst="rect">
            <a:avLst/>
          </a:prstGeom>
        </p:spPr>
      </p:pic>
      <p:sp>
        <p:nvSpPr>
          <p:cNvPr id="6" name="Rectangle: Rounded Corners 5">
            <a:extLst>
              <a:ext uri="{FF2B5EF4-FFF2-40B4-BE49-F238E27FC236}">
                <a16:creationId xmlns:a16="http://schemas.microsoft.com/office/drawing/2014/main" id="{1B0BF4E9-5EA6-4612-95FC-9B9BBD9980E4}"/>
              </a:ext>
            </a:extLst>
          </p:cNvPr>
          <p:cNvSpPr/>
          <p:nvPr/>
        </p:nvSpPr>
        <p:spPr>
          <a:xfrm>
            <a:off x="3487783" y="-483326"/>
            <a:ext cx="5185954" cy="16720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AF1A63A6-785B-4DAB-BE4B-521585752DC2}"/>
              </a:ext>
            </a:extLst>
          </p:cNvPr>
          <p:cNvSpPr/>
          <p:nvPr/>
        </p:nvSpPr>
        <p:spPr>
          <a:xfrm>
            <a:off x="0" y="-8416"/>
            <a:ext cx="12192000" cy="1197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6F62"/>
                </a:solidFill>
                <a:latin typeface="Arial" panose="020B0604020202020204" pitchFamily="34" charset="0"/>
                <a:cs typeface="Arial" panose="020B0604020202020204" pitchFamily="34" charset="0"/>
              </a:rPr>
              <a:t>Embedding Mental Wellbeing: Methods and Benefits</a:t>
            </a:r>
          </a:p>
          <a:p>
            <a:pPr algn="ctr"/>
            <a:r>
              <a:rPr lang="en-GB" sz="1400" b="1" dirty="0">
                <a:solidFill>
                  <a:srgbClr val="006F62"/>
                </a:solidFill>
                <a:latin typeface="Arial" panose="020B0604020202020204" pitchFamily="34" charset="0"/>
                <a:cs typeface="Arial" panose="020B0604020202020204" pitchFamily="34" charset="0"/>
              </a:rPr>
              <a:t>Collaborative Enhancement Project 2021</a:t>
            </a:r>
          </a:p>
        </p:txBody>
      </p:sp>
      <p:sp>
        <p:nvSpPr>
          <p:cNvPr id="5" name="Rectangle: Rounded Corners 4">
            <a:extLst>
              <a:ext uri="{FF2B5EF4-FFF2-40B4-BE49-F238E27FC236}">
                <a16:creationId xmlns:a16="http://schemas.microsoft.com/office/drawing/2014/main" id="{7FC40F37-1A60-4587-A537-9F9A0C2132B4}"/>
              </a:ext>
            </a:extLst>
          </p:cNvPr>
          <p:cNvSpPr/>
          <p:nvPr/>
        </p:nvSpPr>
        <p:spPr>
          <a:xfrm>
            <a:off x="9535885" y="-325538"/>
            <a:ext cx="2852857" cy="15080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Picture 29" descr="A picture containing text, sign, clipart, vector graphics&#10;&#10;Description automatically generated">
            <a:extLst>
              <a:ext uri="{FF2B5EF4-FFF2-40B4-BE49-F238E27FC236}">
                <a16:creationId xmlns:a16="http://schemas.microsoft.com/office/drawing/2014/main" id="{A8B2A404-6903-403F-98ED-B7940207546F}"/>
              </a:ext>
            </a:extLst>
          </p:cNvPr>
          <p:cNvPicPr>
            <a:picLocks noChangeAspect="1"/>
          </p:cNvPicPr>
          <p:nvPr/>
        </p:nvPicPr>
        <p:blipFill>
          <a:blip r:embed="rId6"/>
          <a:stretch>
            <a:fillRect/>
          </a:stretch>
        </p:blipFill>
        <p:spPr>
          <a:xfrm>
            <a:off x="10032981" y="305238"/>
            <a:ext cx="1794246" cy="680314"/>
          </a:xfrm>
          <a:prstGeom prst="rect">
            <a:avLst/>
          </a:prstGeom>
        </p:spPr>
      </p:pic>
    </p:spTree>
    <p:extLst>
      <p:ext uri="{BB962C8B-B14F-4D97-AF65-F5344CB8AC3E}">
        <p14:creationId xmlns:p14="http://schemas.microsoft.com/office/powerpoint/2010/main" val="280794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51000"/>
          </a:stretch>
        </a:blipFill>
        <a:effectLst/>
      </p:bgPr>
    </p:bg>
    <p:spTree>
      <p:nvGrpSpPr>
        <p:cNvPr id="1" name=""/>
        <p:cNvGrpSpPr/>
        <p:nvPr/>
      </p:nvGrpSpPr>
      <p:grpSpPr>
        <a:xfrm>
          <a:off x="0" y="0"/>
          <a:ext cx="0" cy="0"/>
          <a:chOff x="0" y="0"/>
          <a:chExt cx="0" cy="0"/>
        </a:xfrm>
      </p:grpSpPr>
      <p:pic>
        <p:nvPicPr>
          <p:cNvPr id="80" name="Picture 79" descr="A night sky at Lake Tekapo New Zealand">
            <a:extLst>
              <a:ext uri="{FF2B5EF4-FFF2-40B4-BE49-F238E27FC236}">
                <a16:creationId xmlns:a16="http://schemas.microsoft.com/office/drawing/2014/main" id="{A2189B59-94E6-4A48-97A7-E34208D5241A}"/>
              </a:ext>
            </a:extLst>
          </p:cNvPr>
          <p:cNvPicPr>
            <a:picLocks noChangeAspect="1"/>
          </p:cNvPicPr>
          <p:nvPr/>
        </p:nvPicPr>
        <p:blipFill rotWithShape="1">
          <a:blip r:embed="rId3"/>
          <a:srcRect r="6618"/>
          <a:stretch/>
        </p:blipFill>
        <p:spPr>
          <a:xfrm>
            <a:off x="1" y="0"/>
            <a:ext cx="12192000" cy="6853125"/>
          </a:xfrm>
          <a:prstGeom prst="rect">
            <a:avLst/>
          </a:prstGeom>
        </p:spPr>
      </p:pic>
      <p:sp>
        <p:nvSpPr>
          <p:cNvPr id="2" name="Title 1">
            <a:extLst>
              <a:ext uri="{FF2B5EF4-FFF2-40B4-BE49-F238E27FC236}">
                <a16:creationId xmlns:a16="http://schemas.microsoft.com/office/drawing/2014/main" id="{2C66549D-A5D4-D841-A55C-BA5671FEA8BF}"/>
              </a:ext>
            </a:extLst>
          </p:cNvPr>
          <p:cNvSpPr>
            <a:spLocks noGrp="1"/>
          </p:cNvSpPr>
          <p:nvPr>
            <p:ph type="ctrTitle"/>
          </p:nvPr>
        </p:nvSpPr>
        <p:spPr>
          <a:xfrm>
            <a:off x="804863" y="1080585"/>
            <a:ext cx="11040134" cy="4861261"/>
          </a:xfrm>
          <a:noFill/>
        </p:spPr>
        <p:txBody>
          <a:bodyPr anchor="t" anchorCtr="0">
            <a:normAutofit fontScale="90000"/>
          </a:bodyPr>
          <a:lstStyle/>
          <a:p>
            <a:pPr algn="l"/>
            <a:r>
              <a:rPr lang="en-US" sz="1600" b="1" dirty="0">
                <a:solidFill>
                  <a:schemeClr val="bg1"/>
                </a:solidFill>
                <a:latin typeface="+mn-lt"/>
              </a:rPr>
              <a:t>Human Nutritionists:  </a:t>
            </a:r>
            <a:r>
              <a:rPr lang="en-US" sz="1600" dirty="0">
                <a:solidFill>
                  <a:schemeClr val="bg1"/>
                </a:solidFill>
                <a:latin typeface="+mn-lt"/>
              </a:rPr>
              <a:t>Calculations of daily biochemical requirements specifically for individuals travelling in space will need to be made and a consideration of what non-perishable food, free from the risk of food poisoning  can be made available that is appropriate in terms of both nutritional value but that will provide satisfaction to account for various zero-gravity induced changes (e.g. alterations in taste therefore consider providing spicy foods).</a:t>
            </a:r>
            <a:br>
              <a:rPr lang="en-US" sz="1600" dirty="0">
                <a:solidFill>
                  <a:schemeClr val="bg1"/>
                </a:solidFill>
                <a:latin typeface="+mn-lt"/>
              </a:rPr>
            </a:br>
            <a:br>
              <a:rPr lang="en-US" sz="1600" dirty="0">
                <a:solidFill>
                  <a:schemeClr val="bg1"/>
                </a:solidFill>
              </a:rPr>
            </a:br>
            <a:r>
              <a:rPr lang="en-US" sz="1600" b="1" dirty="0">
                <a:solidFill>
                  <a:schemeClr val="bg1"/>
                </a:solidFill>
              </a:rPr>
              <a:t>Pharmaceutical Scientists: </a:t>
            </a:r>
            <a:r>
              <a:rPr lang="en-US" sz="1600" dirty="0">
                <a:solidFill>
                  <a:schemeClr val="bg1"/>
                </a:solidFill>
              </a:rPr>
              <a:t>Medications will need to be carefully chosen to be taken on board and how space travel might interfere with drug metabolism and/or increase side-effects of drug actions in microgravity.</a:t>
            </a:r>
            <a:br>
              <a:rPr lang="en-US" sz="1600" dirty="0">
                <a:solidFill>
                  <a:schemeClr val="bg1"/>
                </a:solidFill>
              </a:rPr>
            </a:br>
            <a:br>
              <a:rPr lang="en-US" sz="1600" dirty="0">
                <a:solidFill>
                  <a:schemeClr val="bg1"/>
                </a:solidFill>
                <a:latin typeface="+mn-lt"/>
              </a:rPr>
            </a:br>
            <a:r>
              <a:rPr lang="en-US" sz="1600" b="1" dirty="0">
                <a:solidFill>
                  <a:schemeClr val="bg1"/>
                </a:solidFill>
                <a:latin typeface="+mn-lt"/>
              </a:rPr>
              <a:t>Bioscientists: </a:t>
            </a:r>
            <a:r>
              <a:rPr lang="en-US" sz="1600" dirty="0">
                <a:solidFill>
                  <a:schemeClr val="bg1"/>
                </a:solidFill>
                <a:latin typeface="+mn-lt"/>
              </a:rPr>
              <a:t>Effects on circadian rhythm (i</a:t>
            </a:r>
            <a:r>
              <a:rPr lang="en-US" sz="1600" dirty="0">
                <a:solidFill>
                  <a:schemeClr val="bg1"/>
                </a:solidFill>
              </a:rPr>
              <a:t>n low orbit the sun rises and sets every 90 minutes, disturbing natural rhythms making sleep difficult).  Weightlessness causing disturbances to vision (nearsightedness) and hearing (loss), cardiovascular (lower blood volume and lower erythrocyte count) and renal system (dehydration) due to redistribution of blood. A careful consideration on how these can be monitored and the risks associated with these changes minimised.</a:t>
            </a:r>
            <a:br>
              <a:rPr lang="en-US" sz="1600" dirty="0">
                <a:solidFill>
                  <a:schemeClr val="bg1"/>
                </a:solidFill>
              </a:rPr>
            </a:br>
            <a:br>
              <a:rPr lang="en-US" sz="1600" dirty="0">
                <a:solidFill>
                  <a:schemeClr val="bg1"/>
                </a:solidFill>
                <a:latin typeface="+mn-lt"/>
              </a:rPr>
            </a:br>
            <a:r>
              <a:rPr lang="en-US" sz="1600" b="1" dirty="0">
                <a:solidFill>
                  <a:schemeClr val="bg1"/>
                </a:solidFill>
                <a:latin typeface="+mn-lt"/>
              </a:rPr>
              <a:t>Psychologists: </a:t>
            </a:r>
            <a:r>
              <a:rPr lang="en-US" sz="1600" dirty="0">
                <a:solidFill>
                  <a:schemeClr val="bg1"/>
                </a:solidFill>
              </a:rPr>
              <a:t>Isolation/solitude/loneliness/confinement of movement, small living quarters etc. all lead to monotony.  Therefore, a range of activities and group bonding activities should be undertaken and the importance of crew selection (cultural background of crew, leadership qualities of commander, sex, age, emotional stability, expertise, cooperativeness) should all be considered.</a:t>
            </a:r>
            <a:br>
              <a:rPr lang="en-US" sz="1600" dirty="0">
                <a:solidFill>
                  <a:schemeClr val="bg1"/>
                </a:solidFill>
              </a:rPr>
            </a:br>
            <a:br>
              <a:rPr lang="en-US" sz="1600" dirty="0"/>
            </a:br>
            <a:r>
              <a:rPr lang="en-US" sz="1600" b="1" dirty="0">
                <a:solidFill>
                  <a:schemeClr val="bg1"/>
                </a:solidFill>
                <a:latin typeface="+mn-lt"/>
              </a:rPr>
              <a:t>Sports Scientists: </a:t>
            </a:r>
            <a:r>
              <a:rPr lang="en-US" sz="1600" dirty="0">
                <a:solidFill>
                  <a:schemeClr val="bg1"/>
                </a:solidFill>
                <a:latin typeface="+mn-lt"/>
              </a:rPr>
              <a:t>Due to the reduced effort in standing/moving there is muscle atrophy associated with space travel.  Coupled with this is a reduced bone density, thus making space-</a:t>
            </a:r>
            <a:r>
              <a:rPr lang="en-US" sz="1600" dirty="0" err="1">
                <a:solidFill>
                  <a:schemeClr val="bg1"/>
                </a:solidFill>
                <a:latin typeface="+mn-lt"/>
              </a:rPr>
              <a:t>travellers</a:t>
            </a:r>
            <a:r>
              <a:rPr lang="en-US" sz="1600" dirty="0">
                <a:solidFill>
                  <a:schemeClr val="bg1"/>
                </a:solidFill>
                <a:latin typeface="+mn-lt"/>
              </a:rPr>
              <a:t> more susceptible to bone fractures.  Therefore, muscle-building activities before, during and after space flight are important to maintain physical health during space travel. </a:t>
            </a:r>
            <a:br>
              <a:rPr lang="en-US" sz="1600" dirty="0">
                <a:solidFill>
                  <a:schemeClr val="bg1"/>
                </a:solidFill>
                <a:latin typeface="+mn-lt"/>
              </a:rPr>
            </a:br>
            <a:br>
              <a:rPr lang="en-US" sz="1600" dirty="0">
                <a:solidFill>
                  <a:schemeClr val="bg1"/>
                </a:solidFill>
                <a:latin typeface="+mn-lt"/>
              </a:rPr>
            </a:br>
            <a:r>
              <a:rPr lang="en-US" sz="1600" b="1" dirty="0">
                <a:solidFill>
                  <a:schemeClr val="bg1"/>
                </a:solidFill>
                <a:latin typeface="+mn-lt"/>
              </a:rPr>
              <a:t>Physicists:  </a:t>
            </a:r>
            <a:r>
              <a:rPr lang="en-US" sz="1600" dirty="0">
                <a:solidFill>
                  <a:schemeClr val="bg1"/>
                </a:solidFill>
              </a:rPr>
              <a:t>Huge and varied sources of radiation in space (solar x-rays, solar-flare neutrons and gamma rays, solar-flare electrons, protons and solar particles, Jovian electrons, galactic and extragalactic cosmic rays).  Consideration would therefore need to be made in both destination (varied levels of protection afforded from Earth’s atmosphere/Van Allen belt etc.) and spaceship/vessel design  to </a:t>
            </a:r>
            <a:r>
              <a:rPr lang="en-US" sz="1600">
                <a:solidFill>
                  <a:schemeClr val="bg1"/>
                </a:solidFill>
              </a:rPr>
              <a:t>prevent short </a:t>
            </a:r>
            <a:r>
              <a:rPr lang="en-US" sz="1600" dirty="0">
                <a:solidFill>
                  <a:schemeClr val="bg1"/>
                </a:solidFill>
              </a:rPr>
              <a:t>and long-term effects of radiation exposure and magnetic fields.</a:t>
            </a:r>
            <a:br>
              <a:rPr lang="en-US" sz="1600" dirty="0">
                <a:solidFill>
                  <a:schemeClr val="bg1"/>
                </a:solidFill>
              </a:rPr>
            </a:br>
            <a:br>
              <a:rPr lang="en-US" sz="1600" dirty="0">
                <a:solidFill>
                  <a:schemeClr val="bg1"/>
                </a:solidFill>
              </a:rPr>
            </a:br>
            <a:r>
              <a:rPr lang="en-US" sz="1600" b="1" dirty="0">
                <a:solidFill>
                  <a:schemeClr val="bg1"/>
                </a:solidFill>
              </a:rPr>
              <a:t>Biochemical Engineers:  </a:t>
            </a:r>
            <a:r>
              <a:rPr lang="en-US" sz="1600" dirty="0">
                <a:solidFill>
                  <a:schemeClr val="bg1"/>
                </a:solidFill>
              </a:rPr>
              <a:t>A careful consideration of how to maintain a healthy internal environment within the space vessel, </a:t>
            </a:r>
            <a:br>
              <a:rPr lang="en-US" sz="1600" dirty="0">
                <a:solidFill>
                  <a:schemeClr val="bg1"/>
                </a:solidFill>
              </a:rPr>
            </a:br>
            <a:r>
              <a:rPr lang="en-US" sz="1600" dirty="0">
                <a:solidFill>
                  <a:schemeClr val="bg1"/>
                </a:solidFill>
              </a:rPr>
              <a:t>whilst recycling everything (e.g. H</a:t>
            </a:r>
            <a:r>
              <a:rPr lang="en-US" sz="1600" baseline="-25000" dirty="0">
                <a:solidFill>
                  <a:schemeClr val="bg1"/>
                </a:solidFill>
              </a:rPr>
              <a:t>2</a:t>
            </a:r>
            <a:r>
              <a:rPr lang="en-US" sz="1600" dirty="0">
                <a:solidFill>
                  <a:schemeClr val="bg1"/>
                </a:solidFill>
              </a:rPr>
              <a:t>0, O</a:t>
            </a:r>
            <a:r>
              <a:rPr lang="en-US" sz="1600" baseline="-25000" dirty="0">
                <a:solidFill>
                  <a:schemeClr val="bg1"/>
                </a:solidFill>
              </a:rPr>
              <a:t>2</a:t>
            </a:r>
            <a:r>
              <a:rPr lang="en-US" sz="1600" dirty="0">
                <a:solidFill>
                  <a:schemeClr val="bg1"/>
                </a:solidFill>
              </a:rPr>
              <a:t>, CO</a:t>
            </a:r>
            <a:r>
              <a:rPr lang="en-US" sz="1600" baseline="-25000" dirty="0">
                <a:solidFill>
                  <a:schemeClr val="bg1"/>
                </a:solidFill>
              </a:rPr>
              <a:t>2</a:t>
            </a:r>
            <a:r>
              <a:rPr lang="en-US" sz="1600" dirty="0">
                <a:solidFill>
                  <a:schemeClr val="bg1"/>
                </a:solidFill>
              </a:rPr>
              <a:t> etc.) and working with bioscientists and human nutritionists to develop </a:t>
            </a:r>
            <a:br>
              <a:rPr lang="en-US" sz="1600" dirty="0">
                <a:solidFill>
                  <a:schemeClr val="bg1"/>
                </a:solidFill>
              </a:rPr>
            </a:br>
            <a:r>
              <a:rPr lang="en-US" sz="1600" dirty="0">
                <a:solidFill>
                  <a:schemeClr val="bg1"/>
                </a:solidFill>
              </a:rPr>
              <a:t>environments to grow new food on board.</a:t>
            </a:r>
            <a:br>
              <a:rPr lang="en-US" sz="1600" dirty="0">
                <a:solidFill>
                  <a:schemeClr val="bg1"/>
                </a:solidFill>
              </a:rPr>
            </a:br>
            <a:endParaRPr lang="en-US" sz="1600" dirty="0">
              <a:solidFill>
                <a:schemeClr val="bg1"/>
              </a:solidFill>
              <a:latin typeface="+mn-lt"/>
            </a:endParaRPr>
          </a:p>
        </p:txBody>
      </p:sp>
      <p:sp>
        <p:nvSpPr>
          <p:cNvPr id="4" name="Title 1">
            <a:extLst>
              <a:ext uri="{FF2B5EF4-FFF2-40B4-BE49-F238E27FC236}">
                <a16:creationId xmlns:a16="http://schemas.microsoft.com/office/drawing/2014/main" id="{15DF6495-8E0C-8F42-92C1-FD6A42E643BB}"/>
              </a:ext>
            </a:extLst>
          </p:cNvPr>
          <p:cNvSpPr txBox="1">
            <a:spLocks/>
          </p:cNvSpPr>
          <p:nvPr/>
        </p:nvSpPr>
        <p:spPr>
          <a:xfrm>
            <a:off x="514350" y="561181"/>
            <a:ext cx="11172825" cy="57356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latin typeface="+mn-lt"/>
            </a:endParaRPr>
          </a:p>
        </p:txBody>
      </p:sp>
      <p:sp>
        <p:nvSpPr>
          <p:cNvPr id="31" name="TextBox 30">
            <a:extLst>
              <a:ext uri="{FF2B5EF4-FFF2-40B4-BE49-F238E27FC236}">
                <a16:creationId xmlns:a16="http://schemas.microsoft.com/office/drawing/2014/main" id="{28C19BC3-2E3D-6047-B4C9-98C145364DBC}"/>
              </a:ext>
            </a:extLst>
          </p:cNvPr>
          <p:cNvSpPr txBox="1"/>
          <p:nvPr/>
        </p:nvSpPr>
        <p:spPr>
          <a:xfrm>
            <a:off x="180975" y="111442"/>
            <a:ext cx="11839573" cy="861774"/>
          </a:xfrm>
          <a:prstGeom prst="rect">
            <a:avLst/>
          </a:prstGeom>
          <a:noFill/>
        </p:spPr>
        <p:txBody>
          <a:bodyPr wrap="square">
            <a:spAutoFit/>
          </a:bodyPr>
          <a:lstStyle/>
          <a:p>
            <a:r>
              <a:rPr lang="en-US" sz="2200" b="1" dirty="0">
                <a:solidFill>
                  <a:schemeClr val="bg1"/>
                </a:solidFill>
                <a:latin typeface="+mj-lt"/>
              </a:rPr>
              <a:t>Examples of discipline contributions</a:t>
            </a:r>
            <a:br>
              <a:rPr lang="en-US" sz="2400" b="1" dirty="0">
                <a:solidFill>
                  <a:schemeClr val="bg1"/>
                </a:solidFill>
                <a:latin typeface="+mj-lt"/>
              </a:rPr>
            </a:br>
            <a:r>
              <a:rPr lang="en-US" sz="1400" i="1" dirty="0">
                <a:solidFill>
                  <a:schemeClr val="bg1"/>
                </a:solidFill>
                <a:latin typeface="+mj-lt"/>
              </a:rPr>
              <a:t>Please note that this list is not exhaustive but designed to be indicative only.  Other disciplines could be invited to consider how their knowledge would be useful  in planning the trip to space</a:t>
            </a:r>
            <a:endParaRPr lang="en-US" sz="1400" i="1" dirty="0">
              <a:latin typeface="+mj-lt"/>
            </a:endParaRPr>
          </a:p>
        </p:txBody>
      </p:sp>
      <p:grpSp>
        <p:nvGrpSpPr>
          <p:cNvPr id="35" name="Group 34">
            <a:extLst>
              <a:ext uri="{FF2B5EF4-FFF2-40B4-BE49-F238E27FC236}">
                <a16:creationId xmlns:a16="http://schemas.microsoft.com/office/drawing/2014/main" id="{8C3678D7-0A69-D743-B494-AE7C76E52908}"/>
              </a:ext>
            </a:extLst>
          </p:cNvPr>
          <p:cNvGrpSpPr/>
          <p:nvPr/>
        </p:nvGrpSpPr>
        <p:grpSpPr>
          <a:xfrm>
            <a:off x="214312" y="1080585"/>
            <a:ext cx="581026" cy="5331153"/>
            <a:chOff x="488157" y="1321434"/>
            <a:chExt cx="581026" cy="5331153"/>
          </a:xfrm>
        </p:grpSpPr>
        <p:pic>
          <p:nvPicPr>
            <p:cNvPr id="5" name="Graphic 4" descr="Fruit bowl outline">
              <a:extLst>
                <a:ext uri="{FF2B5EF4-FFF2-40B4-BE49-F238E27FC236}">
                  <a16:creationId xmlns:a16="http://schemas.microsoft.com/office/drawing/2014/main" id="{8216F20D-B868-D64C-95A4-C02869A45D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8157" y="1321434"/>
              <a:ext cx="581026" cy="581026"/>
            </a:xfrm>
            <a:prstGeom prst="rect">
              <a:avLst/>
            </a:prstGeom>
          </p:spPr>
        </p:pic>
        <p:pic>
          <p:nvPicPr>
            <p:cNvPr id="15" name="Graphic 14" descr="Brain in head outline">
              <a:extLst>
                <a:ext uri="{FF2B5EF4-FFF2-40B4-BE49-F238E27FC236}">
                  <a16:creationId xmlns:a16="http://schemas.microsoft.com/office/drawing/2014/main" id="{35AA2EE4-75C9-354E-A2F9-14C9F8EC50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8157" y="3669912"/>
              <a:ext cx="581026" cy="581026"/>
            </a:xfrm>
            <a:prstGeom prst="rect">
              <a:avLst/>
            </a:prstGeom>
          </p:spPr>
        </p:pic>
        <p:pic>
          <p:nvPicPr>
            <p:cNvPr id="17" name="Graphic 16" descr="Yoga outline">
              <a:extLst>
                <a:ext uri="{FF2B5EF4-FFF2-40B4-BE49-F238E27FC236}">
                  <a16:creationId xmlns:a16="http://schemas.microsoft.com/office/drawing/2014/main" id="{D5C80885-E1AC-6447-B683-E267CCF605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8157" y="4441683"/>
              <a:ext cx="581026" cy="581026"/>
            </a:xfrm>
            <a:prstGeom prst="rect">
              <a:avLst/>
            </a:prstGeom>
          </p:spPr>
        </p:pic>
        <p:pic>
          <p:nvPicPr>
            <p:cNvPr id="23" name="Graphic 22" descr="Beaker outline">
              <a:extLst>
                <a:ext uri="{FF2B5EF4-FFF2-40B4-BE49-F238E27FC236}">
                  <a16:creationId xmlns:a16="http://schemas.microsoft.com/office/drawing/2014/main" id="{A3BB3B74-8F18-4F49-8839-88FB361315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8157" y="6071561"/>
              <a:ext cx="581026" cy="581026"/>
            </a:xfrm>
            <a:prstGeom prst="rect">
              <a:avLst/>
            </a:prstGeom>
          </p:spPr>
        </p:pic>
        <p:pic>
          <p:nvPicPr>
            <p:cNvPr id="27" name="Graphic 26" descr="Atom outline">
              <a:extLst>
                <a:ext uri="{FF2B5EF4-FFF2-40B4-BE49-F238E27FC236}">
                  <a16:creationId xmlns:a16="http://schemas.microsoft.com/office/drawing/2014/main" id="{BFF6A0CA-4201-3E4F-9C64-64486DDE7D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8157" y="5254338"/>
              <a:ext cx="581026" cy="581026"/>
            </a:xfrm>
            <a:prstGeom prst="rect">
              <a:avLst/>
            </a:prstGeom>
          </p:spPr>
        </p:pic>
        <p:pic>
          <p:nvPicPr>
            <p:cNvPr id="29" name="Graphic 28" descr="Microscope outline">
              <a:extLst>
                <a:ext uri="{FF2B5EF4-FFF2-40B4-BE49-F238E27FC236}">
                  <a16:creationId xmlns:a16="http://schemas.microsoft.com/office/drawing/2014/main" id="{6449FD3E-D678-F943-878E-5FC21C48170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88157" y="2797166"/>
              <a:ext cx="581026" cy="581026"/>
            </a:xfrm>
            <a:prstGeom prst="rect">
              <a:avLst/>
            </a:prstGeom>
          </p:spPr>
        </p:pic>
        <p:pic>
          <p:nvPicPr>
            <p:cNvPr id="34" name="Graphic 33" descr="Medicine outline">
              <a:extLst>
                <a:ext uri="{FF2B5EF4-FFF2-40B4-BE49-F238E27FC236}">
                  <a16:creationId xmlns:a16="http://schemas.microsoft.com/office/drawing/2014/main" id="{DD4F1071-2831-B74C-AF06-561497086FF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88157" y="2048847"/>
              <a:ext cx="581026" cy="581026"/>
            </a:xfrm>
            <a:prstGeom prst="rect">
              <a:avLst/>
            </a:prstGeom>
          </p:spPr>
        </p:pic>
      </p:grpSp>
      <p:grpSp>
        <p:nvGrpSpPr>
          <p:cNvPr id="39" name="Group 38">
            <a:extLst>
              <a:ext uri="{FF2B5EF4-FFF2-40B4-BE49-F238E27FC236}">
                <a16:creationId xmlns:a16="http://schemas.microsoft.com/office/drawing/2014/main" id="{8F9AD17E-E2AA-9547-87A0-7591BD9CE0C2}"/>
              </a:ext>
            </a:extLst>
          </p:cNvPr>
          <p:cNvGrpSpPr/>
          <p:nvPr/>
        </p:nvGrpSpPr>
        <p:grpSpPr>
          <a:xfrm>
            <a:off x="9894289" y="5785187"/>
            <a:ext cx="2154395" cy="892553"/>
            <a:chOff x="9866153" y="5757051"/>
            <a:chExt cx="2154395" cy="892553"/>
          </a:xfrm>
        </p:grpSpPr>
        <p:sp>
          <p:nvSpPr>
            <p:cNvPr id="78" name="Rounded Rectangle 77">
              <a:extLst>
                <a:ext uri="{FF2B5EF4-FFF2-40B4-BE49-F238E27FC236}">
                  <a16:creationId xmlns:a16="http://schemas.microsoft.com/office/drawing/2014/main" id="{86C297C4-7886-374E-BDBA-BBECFE455A98}"/>
                </a:ext>
              </a:extLst>
            </p:cNvPr>
            <p:cNvSpPr/>
            <p:nvPr/>
          </p:nvSpPr>
          <p:spPr>
            <a:xfrm>
              <a:off x="9866153" y="5757051"/>
              <a:ext cx="2154395" cy="892553"/>
            </a:xfrm>
            <a:prstGeom prst="round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71" descr="A picture containing text, clipart&#10;&#10;Description automatically generated">
              <a:extLst>
                <a:ext uri="{FF2B5EF4-FFF2-40B4-BE49-F238E27FC236}">
                  <a16:creationId xmlns:a16="http://schemas.microsoft.com/office/drawing/2014/main" id="{096D600C-C815-9749-AA71-E9D3270B66A2}"/>
                </a:ext>
              </a:extLst>
            </p:cNvPr>
            <p:cNvPicPr>
              <a:picLocks noChangeAspect="1"/>
            </p:cNvPicPr>
            <p:nvPr/>
          </p:nvPicPr>
          <p:blipFill>
            <a:blip r:embed="rId18"/>
            <a:stretch>
              <a:fillRect/>
            </a:stretch>
          </p:blipFill>
          <p:spPr>
            <a:xfrm>
              <a:off x="10055394" y="5889504"/>
              <a:ext cx="1807039" cy="668114"/>
            </a:xfrm>
            <a:prstGeom prst="rect">
              <a:avLst/>
            </a:prstGeom>
          </p:spPr>
        </p:pic>
      </p:grpSp>
    </p:spTree>
    <p:extLst>
      <p:ext uri="{BB962C8B-B14F-4D97-AF65-F5344CB8AC3E}">
        <p14:creationId xmlns:p14="http://schemas.microsoft.com/office/powerpoint/2010/main" val="34953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008067694E88449F326CA9D2388AA5" ma:contentTypeVersion="10" ma:contentTypeDescription="Create a new document." ma:contentTypeScope="" ma:versionID="d9a4485d0a502e69219c4da45748b2d9">
  <xsd:schema xmlns:xsd="http://www.w3.org/2001/XMLSchema" xmlns:xs="http://www.w3.org/2001/XMLSchema" xmlns:p="http://schemas.microsoft.com/office/2006/metadata/properties" xmlns:ns2="ef9537cd-5150-4ac2-84c4-e7f7dfa877d4" targetNamespace="http://schemas.microsoft.com/office/2006/metadata/properties" ma:root="true" ma:fieldsID="9f1782a6b206e5ba35afe0aaf3d9d5ea" ns2:_="">
    <xsd:import namespace="ef9537cd-5150-4ac2-84c4-e7f7dfa877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537cd-5150-4ac2-84c4-e7f7dfa877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0C2A15-CF8C-4956-9782-FD2C69C27732}">
  <ds:schemaRefs>
    <ds:schemaRef ds:uri="http://schemas.microsoft.com/sharepoint/v3/contenttype/forms"/>
  </ds:schemaRefs>
</ds:datastoreItem>
</file>

<file path=customXml/itemProps2.xml><?xml version="1.0" encoding="utf-8"?>
<ds:datastoreItem xmlns:ds="http://schemas.openxmlformats.org/officeDocument/2006/customXml" ds:itemID="{DDD6FF15-C55B-4A2A-812A-C04008EE6D81}">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ef9537cd-5150-4ac2-84c4-e7f7dfa877d4"/>
    <ds:schemaRef ds:uri="http://purl.org/dc/dcmitype/"/>
  </ds:schemaRefs>
</ds:datastoreItem>
</file>

<file path=customXml/itemProps3.xml><?xml version="1.0" encoding="utf-8"?>
<ds:datastoreItem xmlns:ds="http://schemas.openxmlformats.org/officeDocument/2006/customXml" ds:itemID="{DE5632FF-A2FA-4260-9DC2-DB9F157D6D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537cd-5150-4ac2-84c4-e7f7dfa87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6151</TotalTime>
  <Words>983</Words>
  <Application>Microsoft Office PowerPoint</Application>
  <PresentationFormat>Widescreen</PresentationFormat>
  <Paragraphs>18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Avenir Light</vt:lpstr>
      <vt:lpstr>Calibri</vt:lpstr>
      <vt:lpstr>Calibri Light</vt:lpstr>
      <vt:lpstr>Office Theme</vt:lpstr>
      <vt:lpstr>Introduction: Physiology is a subject that involves the application of knowledge in response to a wide variety of different scenarios.  It is relevant to a wide range of different disciplines including the biosciences, forensics, sports science, nutrition, pharmacology and many more.  As a result physiology modules are often taught to a broad cohort of students studying a variety of subjects in Higher Education. Therefore, it is imperative that students understand the relevance of physiological concepts to their own discipline in order to engage them with the physiology content.    Rationale: One of the best ways to achieve this is through the exploration of the physiological response in different scenarios (e.g. health and disease, varied environmental settings, situations of physical or emotional stress) from the perspective of the students’ primary discipline.  Furthermore, such a diverse student cohort provides an opportunity for students to learn from others with different lived experiences from their own, and to understand the relevance of physiology not only to their own discipline, but to others.    Method:  In the example provided here, students were allocated into groups to provide as much diversity as possible including a range of nationalities, cultures, subject specialisms, age, sex etc. Students were not provided with any access to research tools and given only one hour to plan a trip to space.  For further details on this and some examples of typical student responses, please see the accompanying notes.  Evaluation and conclusions:  Students are often surprised how much they can contribute with little or no background knowledge of space travel and realise the importance of physiology to their discipline. These tasks build confidence and relationships as students share their unique perspectives to contribute to the wider understanding of the scenario presented.  Students benefit from learning how others think and gain an appreciation that any conclusions that they might make about a given scenario would be impacted by a more comprehensive consideration of different viewpoints.</vt:lpstr>
      <vt:lpstr>Human Nutritionists:  Calculations of daily biochemical requirements specifically for individuals travelling in space will need to be made and a consideration of what non-perishable food, free from the risk of food poisoning  can be made available that is appropriate in terms of both nutritional value but that will provide satisfaction to account for various zero-gravity induced changes (e.g. alterations in taste therefore consider providing spicy foods).  Pharmaceutical Scientists: Medications will need to be carefully chosen to be taken on board and how space travel might interfere with drug metabolism and/or increase side-effects of drug actions in microgravity.  Bioscientists: Effects on circadian rhythm (in low orbit the sun rises and sets every 90 minutes, disturbing natural rhythms making sleep difficult).  Weightlessness causing disturbances to vision (nearsightedness) and hearing (loss), cardiovascular (lower blood volume and lower erythrocyte count) and renal system (dehydration) due to redistribution of blood. A careful consideration on how these can be monitored and the risks associated with these changes minimised.  Psychologists: Isolation/solitude/loneliness/confinement of movement, small living quarters etc. all lead to monotony.  Therefore, a range of activities and group bonding activities should be undertaken and the importance of crew selection (cultural background of crew, leadership qualities of commander, sex, age, emotional stability, expertise, cooperativeness) should all be considered.  Sports Scientists: Due to the reduced effort in standing/moving there is muscle atrophy associated with space travel.  Coupled with this is a reduced bone density, thus making space-travellers more susceptible to bone fractures.  Therefore, muscle-building activities before, during and after space flight are important to maintain physical health during space travel.   Physicists:  Huge and varied sources of radiation in space (solar x-rays, solar-flare neutrons and gamma rays, solar-flare electrons, protons and solar particles, Jovian electrons, galactic and extragalactic cosmic rays).  Consideration would therefore need to be made in both destination (varied levels of protection afforded from Earth’s atmosphere/Van Allen belt etc.) and spaceship/vessel design  to prevent short and long-term effects of radiation exposure and magnetic fields.  Biochemical Engineers:  A careful consideration of how to maintain a healthy internal environment within the space vessel,  whilst recycling everything (e.g. H20, O2, CO2 etc.) and working with bioscientists and human nutritionists to develop  environments to grow new food on board.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QAA</dc:creator>
  <cp:lastModifiedBy>Oonagh Holland</cp:lastModifiedBy>
  <cp:revision>32</cp:revision>
  <dcterms:created xsi:type="dcterms:W3CDTF">2021-11-10T21:45:10Z</dcterms:created>
  <dcterms:modified xsi:type="dcterms:W3CDTF">2022-01-06T10:55:51Z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0x0101006A008067694E88449F326CA9D2388AA5</vt:lpwstr>
  </property>
</Properties>
</file>