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62" r:id="rId4"/>
    <p:sldId id="263" r:id="rId5"/>
    <p:sldId id="258" r:id="rId6"/>
    <p:sldId id="264" r:id="rId7"/>
    <p:sldId id="259" r:id="rId8"/>
    <p:sldId id="266" r:id="rId9"/>
    <p:sldId id="261" r:id="rId10"/>
    <p:sldId id="265" r:id="rId11"/>
    <p:sldId id="267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29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92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429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53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14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24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58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86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15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98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406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447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375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46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70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86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06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05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09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31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2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98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48AF7-7440-457D-9C79-A96DA053540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BFF436-139B-4498-9471-4C0914C3294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55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54C60-7D5C-4906-9271-679D4C4E3B3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26/06/2018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E30F2-8E8D-4488-8364-101AC5E9BD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876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UlLdEohxMRs?rel=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470786"/>
            <a:ext cx="8151440" cy="591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Express Yourself: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prstClr val="white"/>
                </a:solidFill>
                <a:latin typeface="Arial MT"/>
              </a:rPr>
              <a:t>Striking the right note with audio feedback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Arial MT"/>
              </a:rPr>
              <a:t>Sam Ellis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Senior Lecturer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in Academic Development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aseline="0" dirty="0">
              <a:solidFill>
                <a:prstClr val="white"/>
              </a:solidFill>
              <a:latin typeface="Arial MT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Wendy Mazzucco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aseline="0" dirty="0">
                <a:solidFill>
                  <a:prstClr val="white"/>
                </a:solidFill>
                <a:latin typeface="Arial MT"/>
              </a:rPr>
              <a:t>Programme</a:t>
            </a:r>
            <a:r>
              <a:rPr lang="en-GB" sz="2400" dirty="0">
                <a:solidFill>
                  <a:prstClr val="white"/>
                </a:solidFill>
                <a:latin typeface="Arial MT"/>
              </a:rPr>
              <a:t> Leader, BA (Hons) Accountancy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Arial MT"/>
              </a:rPr>
              <a:t>Glasgow Caledonian University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59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441662"/>
            <a:ext cx="8151440" cy="1039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Why do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they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like it?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4" y="1909550"/>
            <a:ext cx="8688012" cy="303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83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947231"/>
            <a:ext cx="8151440" cy="3425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4000"/>
              </a:lnSpc>
            </a:pPr>
            <a:r>
              <a:rPr lang="en-US" sz="2400" dirty="0">
                <a:solidFill>
                  <a:prstClr val="white"/>
                </a:solidFill>
                <a:latin typeface="Arial MT"/>
              </a:rPr>
              <a:t>“This was the first time I had personally received audio feedback. I found it a very engaging way to take part in the feedback process. There is certainly a far more personal feel to hearing your voice impart this information as opposed to reading text – what was good about my blog posts, as well as points to consider for the future. I enjoyed this approach very much and will look forward to using this feedback to enhance my future work.”</a:t>
            </a:r>
            <a:endParaRPr kumimoji="0" lang="en-GB" sz="1000" b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40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1507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4000"/>
              </a:lnSpc>
            </a:pPr>
            <a:r>
              <a:rPr lang="en-US" sz="8800" dirty="0">
                <a:solidFill>
                  <a:prstClr val="white"/>
                </a:solidFill>
                <a:latin typeface="Arial MT"/>
              </a:rPr>
              <a:t>Discussion</a:t>
            </a:r>
            <a:endParaRPr kumimoji="0" lang="en-GB" sz="4000" b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1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254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DISCUSSION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We’ve just outlined some of the good points, and reasons for using audio feedback. What about the barriers, or the reasons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not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to use it?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39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156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AUDIENCE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What’s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your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experience of audio feedback?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13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205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DISCUSSION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What is the catalyst for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getting started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with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audio feedback?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35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156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AUDIENCE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What’s stopping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you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from using audio feedback?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34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205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DISCUSSION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How did we get our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colleagues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to buy into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the idea of audio feedback?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91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205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AUDIENCE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What would help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you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to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start using audio feedback?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23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1014557"/>
            <a:ext cx="8151440" cy="482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Some context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5400" dirty="0">
              <a:solidFill>
                <a:prstClr val="white"/>
              </a:solidFill>
              <a:latin typeface="Arial MT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The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staff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 experience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5400" dirty="0">
              <a:solidFill>
                <a:prstClr val="white"/>
              </a:solidFill>
              <a:latin typeface="Arial MT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The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 </a:t>
            </a:r>
            <a:r>
              <a:rPr kumimoji="0" lang="en-GB" sz="5400" b="0" i="1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student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 experience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45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093567"/>
            <a:ext cx="8151440" cy="254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DISCUSSION QUESTION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What are the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practicalities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, both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technical and physical?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What could we do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next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63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1014557"/>
            <a:ext cx="8151440" cy="482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</a:rPr>
              <a:t>Some context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5400" dirty="0">
              <a:solidFill>
                <a:prstClr val="white"/>
              </a:solidFill>
              <a:latin typeface="Arial MT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The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staff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 experience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5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The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 </a:t>
            </a:r>
            <a:r>
              <a:rPr kumimoji="0" lang="en-GB" sz="5400" b="0" i="1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student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</a:rPr>
              <a:t> experience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59523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155" y="213864"/>
            <a:ext cx="4229690" cy="643027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175461" y="989215"/>
            <a:ext cx="3923608" cy="1521229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29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1014557"/>
            <a:ext cx="8151440" cy="482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Some context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The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staff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experience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The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student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experience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6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UlLdEohxMR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62677" y="1342506"/>
            <a:ext cx="7418647" cy="41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2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2441662"/>
            <a:ext cx="8151440" cy="960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Why do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we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like it?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65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403648" y="3429000"/>
            <a:ext cx="6336704" cy="0"/>
          </a:xfrm>
          <a:prstGeom prst="straightConnector1">
            <a:avLst/>
          </a:prstGeom>
          <a:ln w="57150">
            <a:solidFill>
              <a:schemeClr val="bg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4572000" y="1099388"/>
            <a:ext cx="0" cy="4633868"/>
          </a:xfrm>
          <a:prstGeom prst="straightConnector1">
            <a:avLst/>
          </a:prstGeom>
          <a:ln w="57150">
            <a:solidFill>
              <a:schemeClr val="bg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15816" y="39150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 learning pay-off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students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15816" y="57332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learning pay-off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students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52120" y="2921169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AT ALL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efficient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staff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2921169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efficient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staff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27854" y="353672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11895" y="353672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67944" y="353672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24263" y="353672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48534" y="353672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7944" y="1012666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67944" y="2020778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8620" y="439704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8620" y="5445224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691680" y="1340768"/>
            <a:ext cx="5760640" cy="4176464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27854" y="1011719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07974" y="2036747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80112" y="4397042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48534" y="5445224"/>
            <a:ext cx="607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702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6280" y="1014557"/>
            <a:ext cx="8151440" cy="4828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Some context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The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staff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experience</a:t>
            </a: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The </a:t>
            </a:r>
            <a:r>
              <a:rPr kumimoji="0" lang="en-GB" sz="5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student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MT"/>
                <a:ea typeface="+mn-ea"/>
                <a:cs typeface="+mn-cs"/>
              </a:rPr>
              <a:t> experience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288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305</Words>
  <Application>Microsoft Office PowerPoint</Application>
  <PresentationFormat>On-screen Show (4:3)</PresentationFormat>
  <Paragraphs>85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MT</vt:lpstr>
      <vt:lpstr>Calibri</vt:lpstr>
      <vt:lpstr>1_Office Theme</vt:lpstr>
      <vt:lpstr>10_Office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Glasgow Caledonian University</dc:creator>
  <cp:keywords>Express Yourself:_x000d_
Striking the right note with audio feedback</cp:keywords>
  <cp:lastModifiedBy>Oonagh Holland</cp:lastModifiedBy>
  <cp:revision>5</cp:revision>
  <dcterms:created xsi:type="dcterms:W3CDTF">2018-03-15T15:33:58Z</dcterms:created>
  <dcterms:modified xsi:type="dcterms:W3CDTF">2018-06-26T11:54:21Z</dcterms:modified>
</cp:coreProperties>
</file>