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81" r:id="rId1"/>
    <p:sldMasterId id="2147483711" r:id="rId2"/>
    <p:sldMasterId id="2147483682" r:id="rId3"/>
  </p:sldMasterIdLst>
  <p:notesMasterIdLst>
    <p:notesMasterId r:id="rId10"/>
  </p:notesMasterIdLst>
  <p:handoutMasterIdLst>
    <p:handoutMasterId r:id="rId11"/>
  </p:handoutMasterIdLst>
  <p:sldIdLst>
    <p:sldId id="276" r:id="rId4"/>
    <p:sldId id="285" r:id="rId5"/>
    <p:sldId id="298" r:id="rId6"/>
    <p:sldId id="290" r:id="rId7"/>
    <p:sldId id="291" r:id="rId8"/>
    <p:sldId id="289" r:id="rId9"/>
  </p:sldIdLst>
  <p:sldSz cx="9144000" cy="5143500" type="screen16x9"/>
  <p:notesSz cx="9872663" cy="67421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ening Slide" id="{F4226A03-9B5C-4674-B087-1AF1DF56166A}">
          <p14:sldIdLst>
            <p14:sldId id="276"/>
          </p14:sldIdLst>
        </p14:section>
        <p14:section name="Section Dividers" id="{6B349B69-CA9B-45FA-A9E6-3400D0D1A681}">
          <p14:sldIdLst>
            <p14:sldId id="285"/>
            <p14:sldId id="298"/>
            <p14:sldId id="290"/>
            <p14:sldId id="291"/>
            <p14:sldId id="289"/>
          </p14:sldIdLst>
        </p14:section>
        <p14:section name="Generic Slides" id="{6D850370-1B45-4CC5-A6AB-66DC7ABF7F04}">
          <p14:sldIdLst/>
        </p14:section>
        <p14:section name="Closing Slide" id="{87589CEA-FF92-48F3-89AA-39B27CC35E9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3151">
          <p15:clr>
            <a:srgbClr val="A4A3A4"/>
          </p15:clr>
        </p15:guide>
        <p15:guide id="3" orient="horz" pos="89">
          <p15:clr>
            <a:srgbClr val="A4A3A4"/>
          </p15:clr>
        </p15:guide>
        <p15:guide id="4" orient="horz" pos="202">
          <p15:clr>
            <a:srgbClr val="A4A3A4"/>
          </p15:clr>
        </p15:guide>
        <p15:guide id="5" orient="horz" pos="3038">
          <p15:clr>
            <a:srgbClr val="A4A3A4"/>
          </p15:clr>
        </p15:guide>
        <p15:guide id="6" orient="horz">
          <p15:clr>
            <a:srgbClr val="A4A3A4"/>
          </p15:clr>
        </p15:guide>
        <p15:guide id="7" orient="horz" pos="769">
          <p15:clr>
            <a:srgbClr val="A4A3A4"/>
          </p15:clr>
        </p15:guide>
        <p15:guide id="8" orient="horz" pos="1280">
          <p15:clr>
            <a:srgbClr val="A4A3A4"/>
          </p15:clr>
        </p15:guide>
        <p15:guide id="9" orient="horz" pos="2641">
          <p15:clr>
            <a:srgbClr val="A4A3A4"/>
          </p15:clr>
        </p15:guide>
        <p15:guide id="10" pos="2880">
          <p15:clr>
            <a:srgbClr val="A4A3A4"/>
          </p15:clr>
        </p15:guide>
        <p15:guide id="11" pos="102">
          <p15:clr>
            <a:srgbClr val="A4A3A4"/>
          </p15:clr>
        </p15:guide>
        <p15:guide id="12" pos="5658">
          <p15:clr>
            <a:srgbClr val="A4A3A4"/>
          </p15:clr>
        </p15:guide>
        <p15:guide id="13" pos="2993">
          <p15:clr>
            <a:srgbClr val="A4A3A4"/>
          </p15:clr>
        </p15:guide>
        <p15:guide id="14" pos="2767">
          <p15:clr>
            <a:srgbClr val="A4A3A4"/>
          </p15:clr>
        </p15:guide>
        <p15:guide id="15" pos="215">
          <p15:clr>
            <a:srgbClr val="A4A3A4"/>
          </p15:clr>
        </p15:guide>
        <p15:guide id="16" pos="554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4">
          <p15:clr>
            <a:srgbClr val="A4A3A4"/>
          </p15:clr>
        </p15:guide>
        <p15:guide id="2" orient="horz" pos="117">
          <p15:clr>
            <a:srgbClr val="A4A3A4"/>
          </p15:clr>
        </p15:guide>
        <p15:guide id="3" orient="horz" pos="4130">
          <p15:clr>
            <a:srgbClr val="A4A3A4"/>
          </p15:clr>
        </p15:guide>
        <p15:guide id="4" pos="3110">
          <p15:clr>
            <a:srgbClr val="A4A3A4"/>
          </p15:clr>
        </p15:guide>
        <p15:guide id="5" pos="171">
          <p15:clr>
            <a:srgbClr val="A4A3A4"/>
          </p15:clr>
        </p15:guide>
        <p15:guide id="6" pos="6048">
          <p15:clr>
            <a:srgbClr val="A4A3A4"/>
          </p15:clr>
        </p15:guide>
        <p15:guide id="7" pos="2987">
          <p15:clr>
            <a:srgbClr val="A4A3A4"/>
          </p15:clr>
        </p15:guide>
        <p15:guide id="8" pos="323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5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398"/>
    <a:srgbClr val="01498E"/>
    <a:srgbClr val="AF1685"/>
    <a:srgbClr val="97D700"/>
    <a:srgbClr val="753BBD"/>
    <a:srgbClr val="006CB4"/>
    <a:srgbClr val="009681"/>
    <a:srgbClr val="EFEEED"/>
    <a:srgbClr val="C6003D"/>
    <a:srgbClr val="684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67" autoAdjust="0"/>
    <p:restoredTop sz="94668" autoAdjust="0"/>
  </p:normalViewPr>
  <p:slideViewPr>
    <p:cSldViewPr snapToObjects="1">
      <p:cViewPr varScale="1">
        <p:scale>
          <a:sx n="84" d="100"/>
          <a:sy n="84" d="100"/>
        </p:scale>
        <p:origin x="90" y="216"/>
      </p:cViewPr>
      <p:guideLst>
        <p:guide orient="horz" pos="1620"/>
        <p:guide orient="horz" pos="3151"/>
        <p:guide orient="horz" pos="89"/>
        <p:guide orient="horz" pos="202"/>
        <p:guide orient="horz" pos="3038"/>
        <p:guide orient="horz"/>
        <p:guide orient="horz" pos="769"/>
        <p:guide orient="horz" pos="1280"/>
        <p:guide orient="horz" pos="2641"/>
        <p:guide pos="2880"/>
        <p:guide pos="102"/>
        <p:guide pos="5658"/>
        <p:guide pos="2993"/>
        <p:guide pos="2767"/>
        <p:guide pos="215"/>
        <p:guide pos="5545"/>
      </p:guideLst>
    </p:cSldViewPr>
  </p:slideViewPr>
  <p:outlineViewPr>
    <p:cViewPr>
      <p:scale>
        <a:sx n="33" d="100"/>
        <a:sy n="33" d="100"/>
      </p:scale>
      <p:origin x="2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125" d="100"/>
          <a:sy n="125" d="100"/>
        </p:scale>
        <p:origin x="-966" y="-90"/>
      </p:cViewPr>
      <p:guideLst>
        <p:guide orient="horz" pos="2124"/>
        <p:guide orient="horz" pos="117"/>
        <p:guide orient="horz" pos="4130"/>
        <p:guide pos="3110"/>
        <p:guide pos="171"/>
        <p:guide pos="6048"/>
        <p:guide pos="2987"/>
        <p:guide pos="3232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580C9E-5B3F-49B3-A7FF-67D4EDD44D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8F36E3-52CD-4911-9C6B-606EF773180B}">
      <dgm:prSet phldrT="[Text]" custT="1"/>
      <dgm:spPr/>
      <dgm:t>
        <a:bodyPr/>
        <a:lstStyle/>
        <a:p>
          <a:pPr algn="ctr"/>
          <a:r>
            <a:rPr lang="en-GB" sz="2400" dirty="0" smtClean="0"/>
            <a:t>Annual</a:t>
          </a:r>
          <a:r>
            <a:rPr lang="en-GB" sz="2400" baseline="0" dirty="0" smtClean="0"/>
            <a:t> Monitoring Definition</a:t>
          </a:r>
          <a:endParaRPr lang="en-GB" sz="2400" dirty="0"/>
        </a:p>
      </dgm:t>
    </dgm:pt>
    <dgm:pt modelId="{6792C5A9-7F9F-4A61-BE45-BC6D641F67ED}" type="parTrans" cxnId="{E22FAFC8-2045-4F98-9CA8-7A6C01D35977}">
      <dgm:prSet/>
      <dgm:spPr/>
      <dgm:t>
        <a:bodyPr/>
        <a:lstStyle/>
        <a:p>
          <a:endParaRPr lang="en-GB"/>
        </a:p>
      </dgm:t>
    </dgm:pt>
    <dgm:pt modelId="{AB1055A1-0599-4DC5-B8DE-9A67D2425C2E}" type="sibTrans" cxnId="{E22FAFC8-2045-4F98-9CA8-7A6C01D35977}">
      <dgm:prSet/>
      <dgm:spPr/>
      <dgm:t>
        <a:bodyPr/>
        <a:lstStyle/>
        <a:p>
          <a:endParaRPr lang="en-GB"/>
        </a:p>
      </dgm:t>
    </dgm:pt>
    <dgm:pt modelId="{3FC6EAE7-B648-4A1F-852E-30E8428242C9}" type="pres">
      <dgm:prSet presAssocID="{07580C9E-5B3F-49B3-A7FF-67D4EDD44D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09581C1-0EFD-47B2-A9D4-E4D31A64A252}" type="pres">
      <dgm:prSet presAssocID="{248F36E3-52CD-4911-9C6B-606EF773180B}" presName="parentLin" presStyleCnt="0"/>
      <dgm:spPr/>
    </dgm:pt>
    <dgm:pt modelId="{C1326509-AA4E-4823-A00A-F0529C3B248A}" type="pres">
      <dgm:prSet presAssocID="{248F36E3-52CD-4911-9C6B-606EF773180B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C796E7B2-BE32-4CD5-A62F-AA9003ACAFE7}" type="pres">
      <dgm:prSet presAssocID="{248F36E3-52CD-4911-9C6B-606EF773180B}" presName="parentText" presStyleLbl="node1" presStyleIdx="0" presStyleCnt="1" custScaleX="125603" custScaleY="55506" custLinFactNeighborX="14055" custLinFactNeighborY="-2200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90E019-2222-47A2-BB96-DE12C33A6FC7}" type="pres">
      <dgm:prSet presAssocID="{248F36E3-52CD-4911-9C6B-606EF773180B}" presName="negativeSpace" presStyleCnt="0"/>
      <dgm:spPr/>
    </dgm:pt>
    <dgm:pt modelId="{8BD0DF48-4042-475D-83CC-337C3F8B0DA8}" type="pres">
      <dgm:prSet presAssocID="{248F36E3-52CD-4911-9C6B-606EF773180B}" presName="childText" presStyleLbl="conFgAcc1" presStyleIdx="0" presStyleCnt="1" custScaleY="189536" custLinFactNeighborY="-27389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1134993A-FBDE-45CB-A06E-11B5CBA1C792}" type="presOf" srcId="{248F36E3-52CD-4911-9C6B-606EF773180B}" destId="{C1326509-AA4E-4823-A00A-F0529C3B248A}" srcOrd="0" destOrd="0" presId="urn:microsoft.com/office/officeart/2005/8/layout/list1"/>
    <dgm:cxn modelId="{AFC31994-5564-4FD2-825E-F4E6A60F6F79}" type="presOf" srcId="{248F36E3-52CD-4911-9C6B-606EF773180B}" destId="{C796E7B2-BE32-4CD5-A62F-AA9003ACAFE7}" srcOrd="1" destOrd="0" presId="urn:microsoft.com/office/officeart/2005/8/layout/list1"/>
    <dgm:cxn modelId="{E22FAFC8-2045-4F98-9CA8-7A6C01D35977}" srcId="{07580C9E-5B3F-49B3-A7FF-67D4EDD44D4D}" destId="{248F36E3-52CD-4911-9C6B-606EF773180B}" srcOrd="0" destOrd="0" parTransId="{6792C5A9-7F9F-4A61-BE45-BC6D641F67ED}" sibTransId="{AB1055A1-0599-4DC5-B8DE-9A67D2425C2E}"/>
    <dgm:cxn modelId="{47ECC4CA-DC0B-49A9-ABBB-76F57A2B0F35}" type="presOf" srcId="{07580C9E-5B3F-49B3-A7FF-67D4EDD44D4D}" destId="{3FC6EAE7-B648-4A1F-852E-30E8428242C9}" srcOrd="0" destOrd="0" presId="urn:microsoft.com/office/officeart/2005/8/layout/list1"/>
    <dgm:cxn modelId="{9A12FAA4-3CED-4A12-B2EF-DE987CA4FC04}" type="presParOf" srcId="{3FC6EAE7-B648-4A1F-852E-30E8428242C9}" destId="{B09581C1-0EFD-47B2-A9D4-E4D31A64A252}" srcOrd="0" destOrd="0" presId="urn:microsoft.com/office/officeart/2005/8/layout/list1"/>
    <dgm:cxn modelId="{0F04EB2C-A918-4D7F-BB33-D4B8AE37FAC1}" type="presParOf" srcId="{B09581C1-0EFD-47B2-A9D4-E4D31A64A252}" destId="{C1326509-AA4E-4823-A00A-F0529C3B248A}" srcOrd="0" destOrd="0" presId="urn:microsoft.com/office/officeart/2005/8/layout/list1"/>
    <dgm:cxn modelId="{317E3520-74A6-4D48-A357-DE4A5F74D267}" type="presParOf" srcId="{B09581C1-0EFD-47B2-A9D4-E4D31A64A252}" destId="{C796E7B2-BE32-4CD5-A62F-AA9003ACAFE7}" srcOrd="1" destOrd="0" presId="urn:microsoft.com/office/officeart/2005/8/layout/list1"/>
    <dgm:cxn modelId="{4C927444-3B66-4DE0-8E68-AEFF077B2DD9}" type="presParOf" srcId="{3FC6EAE7-B648-4A1F-852E-30E8428242C9}" destId="{0290E019-2222-47A2-BB96-DE12C33A6FC7}" srcOrd="1" destOrd="0" presId="urn:microsoft.com/office/officeart/2005/8/layout/list1"/>
    <dgm:cxn modelId="{85C924EC-984C-4D1E-96A3-7CC355551AB4}" type="presParOf" srcId="{3FC6EAE7-B648-4A1F-852E-30E8428242C9}" destId="{8BD0DF48-4042-475D-83CC-337C3F8B0DA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7580C9E-5B3F-49B3-A7FF-67D4EDD44D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8F36E3-52CD-4911-9C6B-606EF773180B}">
      <dgm:prSet phldrT="[Text]" custT="1"/>
      <dgm:spPr/>
      <dgm:t>
        <a:bodyPr/>
        <a:lstStyle/>
        <a:p>
          <a:pPr algn="ctr"/>
          <a:r>
            <a:rPr lang="en-GB" sz="2400" dirty="0" smtClean="0"/>
            <a:t>Annual</a:t>
          </a:r>
          <a:r>
            <a:rPr lang="en-GB" sz="2400" baseline="0" dirty="0" smtClean="0"/>
            <a:t> Monitoring</a:t>
          </a:r>
          <a:endParaRPr lang="en-GB" sz="2400" dirty="0"/>
        </a:p>
      </dgm:t>
    </dgm:pt>
    <dgm:pt modelId="{6792C5A9-7F9F-4A61-BE45-BC6D641F67ED}" type="parTrans" cxnId="{E22FAFC8-2045-4F98-9CA8-7A6C01D35977}">
      <dgm:prSet/>
      <dgm:spPr/>
      <dgm:t>
        <a:bodyPr/>
        <a:lstStyle/>
        <a:p>
          <a:endParaRPr lang="en-GB"/>
        </a:p>
      </dgm:t>
    </dgm:pt>
    <dgm:pt modelId="{AB1055A1-0599-4DC5-B8DE-9A67D2425C2E}" type="sibTrans" cxnId="{E22FAFC8-2045-4F98-9CA8-7A6C01D35977}">
      <dgm:prSet/>
      <dgm:spPr/>
      <dgm:t>
        <a:bodyPr/>
        <a:lstStyle/>
        <a:p>
          <a:endParaRPr lang="en-GB"/>
        </a:p>
      </dgm:t>
    </dgm:pt>
    <dgm:pt modelId="{3FC6EAE7-B648-4A1F-852E-30E8428242C9}" type="pres">
      <dgm:prSet presAssocID="{07580C9E-5B3F-49B3-A7FF-67D4EDD44D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09581C1-0EFD-47B2-A9D4-E4D31A64A252}" type="pres">
      <dgm:prSet presAssocID="{248F36E3-52CD-4911-9C6B-606EF773180B}" presName="parentLin" presStyleCnt="0"/>
      <dgm:spPr/>
    </dgm:pt>
    <dgm:pt modelId="{C1326509-AA4E-4823-A00A-F0529C3B248A}" type="pres">
      <dgm:prSet presAssocID="{248F36E3-52CD-4911-9C6B-606EF773180B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C796E7B2-BE32-4CD5-A62F-AA9003ACAFE7}" type="pres">
      <dgm:prSet presAssocID="{248F36E3-52CD-4911-9C6B-606EF773180B}" presName="parentText" presStyleLbl="node1" presStyleIdx="0" presStyleCnt="1" custScaleX="125603" custScaleY="55506" custLinFactNeighborX="14055" custLinFactNeighborY="-2200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90E019-2222-47A2-BB96-DE12C33A6FC7}" type="pres">
      <dgm:prSet presAssocID="{248F36E3-52CD-4911-9C6B-606EF773180B}" presName="negativeSpace" presStyleCnt="0"/>
      <dgm:spPr/>
    </dgm:pt>
    <dgm:pt modelId="{8BD0DF48-4042-475D-83CC-337C3F8B0DA8}" type="pres">
      <dgm:prSet presAssocID="{248F36E3-52CD-4911-9C6B-606EF773180B}" presName="childText" presStyleLbl="conFgAcc1" presStyleIdx="0" presStyleCnt="1" custScaleY="189536" custLinFactNeighborY="-125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AEC2437B-C0E8-4664-B762-497E850321E7}" type="presOf" srcId="{07580C9E-5B3F-49B3-A7FF-67D4EDD44D4D}" destId="{3FC6EAE7-B648-4A1F-852E-30E8428242C9}" srcOrd="0" destOrd="0" presId="urn:microsoft.com/office/officeart/2005/8/layout/list1"/>
    <dgm:cxn modelId="{E22FAFC8-2045-4F98-9CA8-7A6C01D35977}" srcId="{07580C9E-5B3F-49B3-A7FF-67D4EDD44D4D}" destId="{248F36E3-52CD-4911-9C6B-606EF773180B}" srcOrd="0" destOrd="0" parTransId="{6792C5A9-7F9F-4A61-BE45-BC6D641F67ED}" sibTransId="{AB1055A1-0599-4DC5-B8DE-9A67D2425C2E}"/>
    <dgm:cxn modelId="{CA7A9EA5-DEAD-4CEE-8B47-551BC187C047}" type="presOf" srcId="{248F36E3-52CD-4911-9C6B-606EF773180B}" destId="{C1326509-AA4E-4823-A00A-F0529C3B248A}" srcOrd="0" destOrd="0" presId="urn:microsoft.com/office/officeart/2005/8/layout/list1"/>
    <dgm:cxn modelId="{1F0857B8-B9CA-407A-A202-F71306BEB7C9}" type="presOf" srcId="{248F36E3-52CD-4911-9C6B-606EF773180B}" destId="{C796E7B2-BE32-4CD5-A62F-AA9003ACAFE7}" srcOrd="1" destOrd="0" presId="urn:microsoft.com/office/officeart/2005/8/layout/list1"/>
    <dgm:cxn modelId="{94401C7C-505C-46F7-80C2-D03A0B66A848}" type="presParOf" srcId="{3FC6EAE7-B648-4A1F-852E-30E8428242C9}" destId="{B09581C1-0EFD-47B2-A9D4-E4D31A64A252}" srcOrd="0" destOrd="0" presId="urn:microsoft.com/office/officeart/2005/8/layout/list1"/>
    <dgm:cxn modelId="{C9F906EF-B433-4FD5-A52C-85F876FCD3F9}" type="presParOf" srcId="{B09581C1-0EFD-47B2-A9D4-E4D31A64A252}" destId="{C1326509-AA4E-4823-A00A-F0529C3B248A}" srcOrd="0" destOrd="0" presId="urn:microsoft.com/office/officeart/2005/8/layout/list1"/>
    <dgm:cxn modelId="{B83C5CEF-34C9-42B7-A732-A058E4D336A3}" type="presParOf" srcId="{B09581C1-0EFD-47B2-A9D4-E4D31A64A252}" destId="{C796E7B2-BE32-4CD5-A62F-AA9003ACAFE7}" srcOrd="1" destOrd="0" presId="urn:microsoft.com/office/officeart/2005/8/layout/list1"/>
    <dgm:cxn modelId="{888EE19B-8EDE-432C-88FA-10FA30B802D7}" type="presParOf" srcId="{3FC6EAE7-B648-4A1F-852E-30E8428242C9}" destId="{0290E019-2222-47A2-BB96-DE12C33A6FC7}" srcOrd="1" destOrd="0" presId="urn:microsoft.com/office/officeart/2005/8/layout/list1"/>
    <dgm:cxn modelId="{CBC53D49-C3F1-4F39-BDB9-73C6EE8DF689}" type="presParOf" srcId="{3FC6EAE7-B648-4A1F-852E-30E8428242C9}" destId="{8BD0DF48-4042-475D-83CC-337C3F8B0DA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7580C9E-5B3F-49B3-A7FF-67D4EDD44D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8F36E3-52CD-4911-9C6B-606EF773180B}">
      <dgm:prSet phldrT="[Text]" custT="1"/>
      <dgm:spPr/>
      <dgm:t>
        <a:bodyPr/>
        <a:lstStyle/>
        <a:p>
          <a:pPr algn="ctr"/>
          <a:r>
            <a:rPr lang="en-GB" sz="2400" dirty="0" smtClean="0"/>
            <a:t>Annual</a:t>
          </a:r>
          <a:r>
            <a:rPr lang="en-GB" sz="2400" baseline="0" dirty="0" smtClean="0"/>
            <a:t> Monitoring</a:t>
          </a:r>
          <a:endParaRPr lang="en-GB" sz="2400" dirty="0"/>
        </a:p>
      </dgm:t>
    </dgm:pt>
    <dgm:pt modelId="{6792C5A9-7F9F-4A61-BE45-BC6D641F67ED}" type="parTrans" cxnId="{E22FAFC8-2045-4F98-9CA8-7A6C01D35977}">
      <dgm:prSet/>
      <dgm:spPr/>
      <dgm:t>
        <a:bodyPr/>
        <a:lstStyle/>
        <a:p>
          <a:endParaRPr lang="en-GB"/>
        </a:p>
      </dgm:t>
    </dgm:pt>
    <dgm:pt modelId="{AB1055A1-0599-4DC5-B8DE-9A67D2425C2E}" type="sibTrans" cxnId="{E22FAFC8-2045-4F98-9CA8-7A6C01D35977}">
      <dgm:prSet/>
      <dgm:spPr/>
      <dgm:t>
        <a:bodyPr/>
        <a:lstStyle/>
        <a:p>
          <a:endParaRPr lang="en-GB"/>
        </a:p>
      </dgm:t>
    </dgm:pt>
    <dgm:pt modelId="{3FC6EAE7-B648-4A1F-852E-30E8428242C9}" type="pres">
      <dgm:prSet presAssocID="{07580C9E-5B3F-49B3-A7FF-67D4EDD44D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09581C1-0EFD-47B2-A9D4-E4D31A64A252}" type="pres">
      <dgm:prSet presAssocID="{248F36E3-52CD-4911-9C6B-606EF773180B}" presName="parentLin" presStyleCnt="0"/>
      <dgm:spPr/>
    </dgm:pt>
    <dgm:pt modelId="{C1326509-AA4E-4823-A00A-F0529C3B248A}" type="pres">
      <dgm:prSet presAssocID="{248F36E3-52CD-4911-9C6B-606EF773180B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C796E7B2-BE32-4CD5-A62F-AA9003ACAFE7}" type="pres">
      <dgm:prSet presAssocID="{248F36E3-52CD-4911-9C6B-606EF773180B}" presName="parentText" presStyleLbl="node1" presStyleIdx="0" presStyleCnt="1" custScaleX="125603" custScaleY="55506" custLinFactNeighborX="14055" custLinFactNeighborY="-2224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90E019-2222-47A2-BB96-DE12C33A6FC7}" type="pres">
      <dgm:prSet presAssocID="{248F36E3-52CD-4911-9C6B-606EF773180B}" presName="negativeSpace" presStyleCnt="0"/>
      <dgm:spPr/>
    </dgm:pt>
    <dgm:pt modelId="{8BD0DF48-4042-475D-83CC-337C3F8B0DA8}" type="pres">
      <dgm:prSet presAssocID="{248F36E3-52CD-4911-9C6B-606EF773180B}" presName="childText" presStyleLbl="conFgAcc1" presStyleIdx="0" presStyleCnt="1" custScaleY="189536" custLinFactNeighborX="-746" custLinFactNeighborY="-125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2FAFC8-2045-4F98-9CA8-7A6C01D35977}" srcId="{07580C9E-5B3F-49B3-A7FF-67D4EDD44D4D}" destId="{248F36E3-52CD-4911-9C6B-606EF773180B}" srcOrd="0" destOrd="0" parTransId="{6792C5A9-7F9F-4A61-BE45-BC6D641F67ED}" sibTransId="{AB1055A1-0599-4DC5-B8DE-9A67D2425C2E}"/>
    <dgm:cxn modelId="{8132F393-EE96-4D11-AE23-FD9A4C52C67D}" type="presOf" srcId="{248F36E3-52CD-4911-9C6B-606EF773180B}" destId="{C796E7B2-BE32-4CD5-A62F-AA9003ACAFE7}" srcOrd="1" destOrd="0" presId="urn:microsoft.com/office/officeart/2005/8/layout/list1"/>
    <dgm:cxn modelId="{E0F730BA-F7FA-4B9A-9CBE-711ED93911DA}" type="presOf" srcId="{248F36E3-52CD-4911-9C6B-606EF773180B}" destId="{C1326509-AA4E-4823-A00A-F0529C3B248A}" srcOrd="0" destOrd="0" presId="urn:microsoft.com/office/officeart/2005/8/layout/list1"/>
    <dgm:cxn modelId="{CA0341B6-FC28-4E53-8F56-2E1B7DF161D9}" type="presOf" srcId="{07580C9E-5B3F-49B3-A7FF-67D4EDD44D4D}" destId="{3FC6EAE7-B648-4A1F-852E-30E8428242C9}" srcOrd="0" destOrd="0" presId="urn:microsoft.com/office/officeart/2005/8/layout/list1"/>
    <dgm:cxn modelId="{82EAED3E-E09C-4FBF-9BD2-1A22209377F1}" type="presParOf" srcId="{3FC6EAE7-B648-4A1F-852E-30E8428242C9}" destId="{B09581C1-0EFD-47B2-A9D4-E4D31A64A252}" srcOrd="0" destOrd="0" presId="urn:microsoft.com/office/officeart/2005/8/layout/list1"/>
    <dgm:cxn modelId="{366936D9-4BC1-465D-B2CD-9D3094641AD6}" type="presParOf" srcId="{B09581C1-0EFD-47B2-A9D4-E4D31A64A252}" destId="{C1326509-AA4E-4823-A00A-F0529C3B248A}" srcOrd="0" destOrd="0" presId="urn:microsoft.com/office/officeart/2005/8/layout/list1"/>
    <dgm:cxn modelId="{458B897E-0CAD-4833-A802-0C375353F55B}" type="presParOf" srcId="{B09581C1-0EFD-47B2-A9D4-E4D31A64A252}" destId="{C796E7B2-BE32-4CD5-A62F-AA9003ACAFE7}" srcOrd="1" destOrd="0" presId="urn:microsoft.com/office/officeart/2005/8/layout/list1"/>
    <dgm:cxn modelId="{EB0A4083-C76D-424F-A609-F2EC583EF2A2}" type="presParOf" srcId="{3FC6EAE7-B648-4A1F-852E-30E8428242C9}" destId="{0290E019-2222-47A2-BB96-DE12C33A6FC7}" srcOrd="1" destOrd="0" presId="urn:microsoft.com/office/officeart/2005/8/layout/list1"/>
    <dgm:cxn modelId="{8369B840-544B-4B81-9C26-5DC2275CD8D6}" type="presParOf" srcId="{3FC6EAE7-B648-4A1F-852E-30E8428242C9}" destId="{8BD0DF48-4042-475D-83CC-337C3F8B0DA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7580C9E-5B3F-49B3-A7FF-67D4EDD44D4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48F36E3-52CD-4911-9C6B-606EF773180B}">
      <dgm:prSet phldrT="[Text]" custT="1"/>
      <dgm:spPr/>
      <dgm:t>
        <a:bodyPr/>
        <a:lstStyle/>
        <a:p>
          <a:pPr algn="ctr"/>
          <a:r>
            <a:rPr lang="en-GB" sz="2400" dirty="0" smtClean="0"/>
            <a:t>Annual</a:t>
          </a:r>
          <a:r>
            <a:rPr lang="en-GB" sz="2400" baseline="0" dirty="0" smtClean="0"/>
            <a:t> Monitoring </a:t>
          </a:r>
          <a:endParaRPr lang="en-GB" sz="2400" dirty="0"/>
        </a:p>
      </dgm:t>
    </dgm:pt>
    <dgm:pt modelId="{6792C5A9-7F9F-4A61-BE45-BC6D641F67ED}" type="parTrans" cxnId="{E22FAFC8-2045-4F98-9CA8-7A6C01D35977}">
      <dgm:prSet/>
      <dgm:spPr/>
      <dgm:t>
        <a:bodyPr/>
        <a:lstStyle/>
        <a:p>
          <a:endParaRPr lang="en-GB"/>
        </a:p>
      </dgm:t>
    </dgm:pt>
    <dgm:pt modelId="{AB1055A1-0599-4DC5-B8DE-9A67D2425C2E}" type="sibTrans" cxnId="{E22FAFC8-2045-4F98-9CA8-7A6C01D35977}">
      <dgm:prSet/>
      <dgm:spPr/>
      <dgm:t>
        <a:bodyPr/>
        <a:lstStyle/>
        <a:p>
          <a:endParaRPr lang="en-GB"/>
        </a:p>
      </dgm:t>
    </dgm:pt>
    <dgm:pt modelId="{3FC6EAE7-B648-4A1F-852E-30E8428242C9}" type="pres">
      <dgm:prSet presAssocID="{07580C9E-5B3F-49B3-A7FF-67D4EDD44D4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B09581C1-0EFD-47B2-A9D4-E4D31A64A252}" type="pres">
      <dgm:prSet presAssocID="{248F36E3-52CD-4911-9C6B-606EF773180B}" presName="parentLin" presStyleCnt="0"/>
      <dgm:spPr/>
    </dgm:pt>
    <dgm:pt modelId="{C1326509-AA4E-4823-A00A-F0529C3B248A}" type="pres">
      <dgm:prSet presAssocID="{248F36E3-52CD-4911-9C6B-606EF773180B}" presName="parentLeftMargin" presStyleLbl="node1" presStyleIdx="0" presStyleCnt="1"/>
      <dgm:spPr/>
      <dgm:t>
        <a:bodyPr/>
        <a:lstStyle/>
        <a:p>
          <a:endParaRPr lang="en-GB"/>
        </a:p>
      </dgm:t>
    </dgm:pt>
    <dgm:pt modelId="{C796E7B2-BE32-4CD5-A62F-AA9003ACAFE7}" type="pres">
      <dgm:prSet presAssocID="{248F36E3-52CD-4911-9C6B-606EF773180B}" presName="parentText" presStyleLbl="node1" presStyleIdx="0" presStyleCnt="1" custScaleX="125603" custScaleY="55506" custLinFactNeighborX="14055" custLinFactNeighborY="-22247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290E019-2222-47A2-BB96-DE12C33A6FC7}" type="pres">
      <dgm:prSet presAssocID="{248F36E3-52CD-4911-9C6B-606EF773180B}" presName="negativeSpace" presStyleCnt="0"/>
      <dgm:spPr/>
    </dgm:pt>
    <dgm:pt modelId="{8BD0DF48-4042-475D-83CC-337C3F8B0DA8}" type="pres">
      <dgm:prSet presAssocID="{248F36E3-52CD-4911-9C6B-606EF773180B}" presName="childText" presStyleLbl="conFgAcc1" presStyleIdx="0" presStyleCnt="1" custScaleY="189536" custLinFactNeighborX="-746" custLinFactNeighborY="-1258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22FAFC8-2045-4F98-9CA8-7A6C01D35977}" srcId="{07580C9E-5B3F-49B3-A7FF-67D4EDD44D4D}" destId="{248F36E3-52CD-4911-9C6B-606EF773180B}" srcOrd="0" destOrd="0" parTransId="{6792C5A9-7F9F-4A61-BE45-BC6D641F67ED}" sibTransId="{AB1055A1-0599-4DC5-B8DE-9A67D2425C2E}"/>
    <dgm:cxn modelId="{F4F7354A-9C8E-4B21-9F12-55D7894FED28}" type="presOf" srcId="{248F36E3-52CD-4911-9C6B-606EF773180B}" destId="{C796E7B2-BE32-4CD5-A62F-AA9003ACAFE7}" srcOrd="1" destOrd="0" presId="urn:microsoft.com/office/officeart/2005/8/layout/list1"/>
    <dgm:cxn modelId="{622CA37C-2E25-45A4-8C32-95678871A30D}" type="presOf" srcId="{248F36E3-52CD-4911-9C6B-606EF773180B}" destId="{C1326509-AA4E-4823-A00A-F0529C3B248A}" srcOrd="0" destOrd="0" presId="urn:microsoft.com/office/officeart/2005/8/layout/list1"/>
    <dgm:cxn modelId="{9B4268A1-FF93-4D7A-AD1C-B28F6BDD7DEB}" type="presOf" srcId="{07580C9E-5B3F-49B3-A7FF-67D4EDD44D4D}" destId="{3FC6EAE7-B648-4A1F-852E-30E8428242C9}" srcOrd="0" destOrd="0" presId="urn:microsoft.com/office/officeart/2005/8/layout/list1"/>
    <dgm:cxn modelId="{D6D5A6DC-BACE-4D4C-9A24-C07BBC14B991}" type="presParOf" srcId="{3FC6EAE7-B648-4A1F-852E-30E8428242C9}" destId="{B09581C1-0EFD-47B2-A9D4-E4D31A64A252}" srcOrd="0" destOrd="0" presId="urn:microsoft.com/office/officeart/2005/8/layout/list1"/>
    <dgm:cxn modelId="{7E84369D-0B37-464D-A78C-3E978D586C66}" type="presParOf" srcId="{B09581C1-0EFD-47B2-A9D4-E4D31A64A252}" destId="{C1326509-AA4E-4823-A00A-F0529C3B248A}" srcOrd="0" destOrd="0" presId="urn:microsoft.com/office/officeart/2005/8/layout/list1"/>
    <dgm:cxn modelId="{A22BD5D6-C2C1-466A-819C-3D56E773BE4C}" type="presParOf" srcId="{B09581C1-0EFD-47B2-A9D4-E4D31A64A252}" destId="{C796E7B2-BE32-4CD5-A62F-AA9003ACAFE7}" srcOrd="1" destOrd="0" presId="urn:microsoft.com/office/officeart/2005/8/layout/list1"/>
    <dgm:cxn modelId="{B9604472-6106-4954-B075-344749B3D9AA}" type="presParOf" srcId="{3FC6EAE7-B648-4A1F-852E-30E8428242C9}" destId="{0290E019-2222-47A2-BB96-DE12C33A6FC7}" srcOrd="1" destOrd="0" presId="urn:microsoft.com/office/officeart/2005/8/layout/list1"/>
    <dgm:cxn modelId="{82AB6439-3E9D-4064-A91C-D0BA9E427761}" type="presParOf" srcId="{3FC6EAE7-B648-4A1F-852E-30E8428242C9}" destId="{8BD0DF48-4042-475D-83CC-337C3F8B0DA8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30015" y="185722"/>
            <a:ext cx="4470123" cy="216768"/>
          </a:xfrm>
          <a:prstGeom prst="rect">
            <a:avLst/>
          </a:prstGeom>
        </p:spPr>
        <p:txBody>
          <a:bodyPr vert="horz" wrap="square" lIns="90425" tIns="45213" rIns="90425" bIns="45213" rtlCol="0">
            <a:spAutoFit/>
          </a:bodyPr>
          <a:lstStyle>
            <a:lvl1pPr algn="r">
              <a:defRPr sz="1200"/>
            </a:lvl1pPr>
          </a:lstStyle>
          <a:p>
            <a:fld id="{F6D8AFBE-B7CA-4D46-A31C-75EC41E50D85}" type="datetimeFigureOut">
              <a:rPr lang="en-GB" sz="800">
                <a:latin typeface="Arial" panose="020B0604020202020204" pitchFamily="34" charset="0"/>
                <a:cs typeface="Arial" panose="020B0604020202020204" pitchFamily="34" charset="0"/>
              </a:rPr>
              <a:pPr/>
              <a:t>20/04/2018</a:t>
            </a:fld>
            <a:endParaRPr lang="en-GB" sz="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30015" y="6316507"/>
            <a:ext cx="4470123" cy="216768"/>
          </a:xfrm>
          <a:prstGeom prst="rect">
            <a:avLst/>
          </a:prstGeom>
        </p:spPr>
        <p:txBody>
          <a:bodyPr vert="horz" wrap="square" lIns="90425" tIns="45213" rIns="90425" bIns="45213" rtlCol="0" anchor="b">
            <a:spAutoFit/>
          </a:bodyPr>
          <a:lstStyle>
            <a:lvl1pPr algn="r">
              <a:defRPr sz="1200"/>
            </a:lvl1pPr>
          </a:lstStyle>
          <a:p>
            <a:fld id="{7BFE86A2-DB0B-48E3-B43C-FE4600C96B70}" type="slidenum">
              <a:rPr lang="en-GB" sz="80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70814" y="185722"/>
            <a:ext cx="4471837" cy="216768"/>
          </a:xfrm>
          <a:prstGeom prst="rect">
            <a:avLst/>
          </a:prstGeom>
        </p:spPr>
        <p:txBody>
          <a:bodyPr vert="horz" wrap="square" lIns="90425" tIns="45213" rIns="90425" bIns="45213" rtlCol="0">
            <a:spAutoFit/>
          </a:bodyPr>
          <a:lstStyle>
            <a:lvl1pPr algn="l">
              <a:defRPr sz="1200"/>
            </a:lvl1pPr>
          </a:lstStyle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70814" y="6322088"/>
            <a:ext cx="4471837" cy="216768"/>
          </a:xfrm>
          <a:prstGeom prst="rect">
            <a:avLst/>
          </a:prstGeom>
        </p:spPr>
        <p:txBody>
          <a:bodyPr vert="horz" wrap="square" lIns="90425" tIns="45213" rIns="90425" bIns="45213" rtlCol="0" anchor="b">
            <a:spAutoFit/>
          </a:bodyPr>
          <a:lstStyle>
            <a:lvl1pPr algn="l">
              <a:defRPr sz="1200"/>
            </a:lvl1pPr>
          </a:lstStyle>
          <a:p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71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70814" y="178719"/>
            <a:ext cx="4471837" cy="216768"/>
          </a:xfrm>
          <a:prstGeom prst="rect">
            <a:avLst/>
          </a:prstGeom>
        </p:spPr>
        <p:txBody>
          <a:bodyPr vert="horz" wrap="square" lIns="90425" tIns="45213" rIns="90425" bIns="45213" rtlCol="0">
            <a:spAutoFit/>
          </a:bodyPr>
          <a:lstStyle>
            <a:lvl1pPr algn="l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30016" y="187771"/>
            <a:ext cx="4472898" cy="216768"/>
          </a:xfrm>
          <a:prstGeom prst="rect">
            <a:avLst/>
          </a:prstGeom>
        </p:spPr>
        <p:txBody>
          <a:bodyPr vert="horz" wrap="square" lIns="90425" tIns="45213" rIns="90425" bIns="45213" rtlCol="0">
            <a:spAutoFit/>
          </a:bodyPr>
          <a:lstStyle>
            <a:lvl1pPr algn="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A9ED64-0ADF-46CE-9E4F-53EDBA1EDEC4}" type="datetimeFigureOut">
              <a:rPr lang="en-GB" smtClean="0"/>
              <a:pPr/>
              <a:t>20/04/2018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70813" y="6325190"/>
            <a:ext cx="4278154" cy="216768"/>
          </a:xfrm>
          <a:prstGeom prst="rect">
            <a:avLst/>
          </a:prstGeom>
        </p:spPr>
        <p:txBody>
          <a:bodyPr vert="horz" lIns="90425" tIns="45213" rIns="90425" bIns="45213" rtlCol="0" anchor="b">
            <a:spAutoFit/>
          </a:bodyPr>
          <a:lstStyle>
            <a:lvl1pPr algn="l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24760" y="6325190"/>
            <a:ext cx="4278154" cy="216768"/>
          </a:xfrm>
          <a:prstGeom prst="rect">
            <a:avLst/>
          </a:prstGeom>
        </p:spPr>
        <p:txBody>
          <a:bodyPr vert="horz" lIns="90425" tIns="45213" rIns="90425" bIns="45213" rtlCol="0" anchor="b">
            <a:spAutoFit/>
          </a:bodyPr>
          <a:lstStyle>
            <a:lvl1pPr algn="r">
              <a:defRPr sz="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A478A9A-ADE8-49A2-AF0A-1FE9A88297B5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9" name="Notes Placeholder 8"/>
          <p:cNvSpPr>
            <a:spLocks noGrp="1"/>
          </p:cNvSpPr>
          <p:nvPr>
            <p:ph type="body" sz="quarter" idx="3"/>
          </p:nvPr>
        </p:nvSpPr>
        <p:spPr>
          <a:xfrm>
            <a:off x="270813" y="3371057"/>
            <a:ext cx="9331038" cy="2831711"/>
          </a:xfrm>
          <a:prstGeom prst="rect">
            <a:avLst/>
          </a:prstGeom>
        </p:spPr>
        <p:txBody>
          <a:bodyPr vert="horz" lIns="90425" tIns="45213" rIns="90425" bIns="4521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Slide Image Placeholder 9"/>
          <p:cNvSpPr>
            <a:spLocks noGrp="1" noRot="1" noChangeAspect="1"/>
          </p:cNvSpPr>
          <p:nvPr>
            <p:ph type="sldImg" idx="2"/>
          </p:nvPr>
        </p:nvSpPr>
        <p:spPr>
          <a:xfrm>
            <a:off x="2549525" y="541338"/>
            <a:ext cx="4773613" cy="2686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425" tIns="45213" rIns="90425" bIns="45213" rtlCol="0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332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S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57647" y="134295"/>
            <a:ext cx="8820149" cy="4860925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1498E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7358" y="4568155"/>
            <a:ext cx="3619360" cy="2488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85" y="3922825"/>
            <a:ext cx="1595550" cy="900000"/>
          </a:xfrm>
          <a:prstGeom prst="rect">
            <a:avLst/>
          </a:prstGeom>
        </p:spPr>
      </p:pic>
      <p:sp>
        <p:nvSpPr>
          <p:cNvPr id="6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333109" y="1131558"/>
            <a:ext cx="6309167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Presenter’s Name (click to edit)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333108" y="1900999"/>
            <a:ext cx="6309168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Presentation Title (click to edit)</a:t>
            </a:r>
            <a:endParaRPr lang="en-GB" dirty="0"/>
          </a:p>
        </p:txBody>
      </p:sp>
      <p:sp>
        <p:nvSpPr>
          <p:cNvPr id="8" name="Rectangle 7"/>
          <p:cNvSpPr/>
          <p:nvPr userDrawn="1"/>
        </p:nvSpPr>
        <p:spPr>
          <a:xfrm>
            <a:off x="7002688" y="320788"/>
            <a:ext cx="1800000" cy="1800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1219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39992" y="320675"/>
            <a:ext cx="846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6513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41312" y="2032000"/>
            <a:ext cx="8461376" cy="2160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1" y="320859"/>
            <a:ext cx="8461375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>
                <a:solidFill>
                  <a:srgbClr val="01498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Section Title (click to edit)</a:t>
            </a:r>
            <a:endParaRPr lang="en-GB" dirty="0"/>
          </a:p>
        </p:txBody>
      </p:sp>
      <p:sp>
        <p:nvSpPr>
          <p:cNvPr id="7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3" y="1225722"/>
            <a:ext cx="846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Section Subtitle (click to edit)</a:t>
            </a:r>
          </a:p>
        </p:txBody>
      </p:sp>
    </p:spTree>
    <p:extLst>
      <p:ext uri="{BB962C8B-B14F-4D97-AF65-F5344CB8AC3E}">
        <p14:creationId xmlns:p14="http://schemas.microsoft.com/office/powerpoint/2010/main" val="616733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41313" y="1220788"/>
            <a:ext cx="8461375" cy="297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4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1" y="320859"/>
            <a:ext cx="8461375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>
                <a:solidFill>
                  <a:srgbClr val="01498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Section Title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89920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41313" y="320675"/>
            <a:ext cx="8461375" cy="387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269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top 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41313" y="320675"/>
            <a:ext cx="8461375" cy="387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3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4932048" y="320675"/>
            <a:ext cx="3865094" cy="496805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Subtitle (click to edit)</a:t>
            </a:r>
            <a:endParaRPr lang="en-GB" sz="24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4932375" y="817481"/>
            <a:ext cx="3865096" cy="1754269"/>
          </a:xfrm>
          <a:prstGeom prst="rect">
            <a:avLst/>
          </a:prstGeom>
          <a:solidFill>
            <a:schemeClr val="bg1">
              <a:alpha val="88000"/>
            </a:scheme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011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, Overlay (bottom 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1"/>
          <p:cNvSpPr>
            <a:spLocks noGrp="1"/>
          </p:cNvSpPr>
          <p:nvPr>
            <p:ph sz="quarter" idx="13" hasCustomPrompt="1"/>
          </p:nvPr>
        </p:nvSpPr>
        <p:spPr>
          <a:xfrm>
            <a:off x="341313" y="320675"/>
            <a:ext cx="8461375" cy="38719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12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3" y="2074945"/>
            <a:ext cx="3870640" cy="496805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Subtitle (click to edit)</a:t>
            </a:r>
            <a:endParaRPr lang="en-GB" dirty="0"/>
          </a:p>
        </p:txBody>
      </p:sp>
      <p:sp>
        <p:nvSpPr>
          <p:cNvPr id="6" name="Text Placeholder 14"/>
          <p:cNvSpPr>
            <a:spLocks noGrp="1"/>
          </p:cNvSpPr>
          <p:nvPr>
            <p:ph type="body" sz="quarter" idx="12" hasCustomPrompt="1"/>
          </p:nvPr>
        </p:nvSpPr>
        <p:spPr>
          <a:xfrm>
            <a:off x="341314" y="2568394"/>
            <a:ext cx="3870638" cy="1624193"/>
          </a:xfrm>
          <a:prstGeom prst="rect">
            <a:avLst/>
          </a:prstGeom>
          <a:solidFill>
            <a:srgbClr val="01498E">
              <a:alpha val="88000"/>
            </a:srgbClr>
          </a:solidFill>
        </p:spPr>
        <p:txBody>
          <a:bodyPr lIns="180000" tIns="93600" rIns="180000" bIns="93600">
            <a:norm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5256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6"/>
          <p:cNvSpPr>
            <a:spLocks noGrp="1"/>
          </p:cNvSpPr>
          <p:nvPr>
            <p:ph sz="quarter" idx="12" hasCustomPrompt="1"/>
          </p:nvPr>
        </p:nvSpPr>
        <p:spPr>
          <a:xfrm>
            <a:off x="4751388" y="320675"/>
            <a:ext cx="4051299" cy="387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41313" y="320675"/>
            <a:ext cx="40513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991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ject (left), Objec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41313" y="320675"/>
            <a:ext cx="4051300" cy="387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sz="quarter" idx="13" hasCustomPrompt="1"/>
          </p:nvPr>
        </p:nvSpPr>
        <p:spPr>
          <a:xfrm>
            <a:off x="4751388" y="320675"/>
            <a:ext cx="4051300" cy="387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847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ejct 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sz="quarter" idx="12" hasCustomPrompt="1"/>
          </p:nvPr>
        </p:nvSpPr>
        <p:spPr>
          <a:xfrm>
            <a:off x="341313" y="320675"/>
            <a:ext cx="4051300" cy="38719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GB" dirty="0" smtClean="0"/>
              <a:t>Object (Click an icon below)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749591" y="320984"/>
            <a:ext cx="405309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3096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(left), Text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41313" y="320675"/>
            <a:ext cx="40513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4751388" y="308841"/>
            <a:ext cx="40513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Paragraph Text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7393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E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3" y="1491606"/>
            <a:ext cx="8461375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 smtClean="0"/>
              <a:t>Thank you note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7409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49343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161925" y="141289"/>
            <a:ext cx="8820149" cy="4860924"/>
          </a:xfrm>
          <a:prstGeom prst="rect">
            <a:avLst/>
          </a:prstGeom>
          <a:solidFill>
            <a:srgbClr val="01498E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1498E"/>
              </a:solidFill>
            </a:endParaRPr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2" y="501475"/>
            <a:ext cx="846137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2" y="1406338"/>
            <a:ext cx="8461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" y="4282825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315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925" y="141288"/>
            <a:ext cx="8820149" cy="4860925"/>
          </a:xfrm>
          <a:prstGeom prst="rect">
            <a:avLst/>
          </a:prstGeom>
          <a:solidFill>
            <a:srgbClr val="753BBD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2" y="501475"/>
            <a:ext cx="846137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2" y="1406338"/>
            <a:ext cx="8461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" y="4282825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7932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161925" y="141288"/>
            <a:ext cx="8820149" cy="4860925"/>
          </a:xfrm>
          <a:prstGeom prst="rect">
            <a:avLst/>
          </a:prstGeom>
          <a:solidFill>
            <a:srgbClr val="00B398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2" y="501475"/>
            <a:ext cx="846137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2" y="1406338"/>
            <a:ext cx="8461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" y="4282825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729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61925" y="141290"/>
            <a:ext cx="8820149" cy="4860924"/>
          </a:xfrm>
          <a:prstGeom prst="rect">
            <a:avLst/>
          </a:prstGeom>
          <a:solidFill>
            <a:srgbClr val="AF168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2" y="501475"/>
            <a:ext cx="846137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2" y="1406338"/>
            <a:ext cx="8461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" y="4282825"/>
            <a:ext cx="957330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14932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Transpar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2" y="501475"/>
            <a:ext cx="8461376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indent="0">
              <a:buNone/>
              <a:defRPr sz="2400" b="1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Divider Title (click to edit)</a:t>
            </a:r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2" y="1406338"/>
            <a:ext cx="846137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lvl1pPr marL="0" indent="0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GB" dirty="0" smtClean="0"/>
              <a:t>Section Intro Paragraph (click to edit)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" y="4282825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2074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1" y="320859"/>
            <a:ext cx="8461375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>
                <a:solidFill>
                  <a:srgbClr val="01498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Section Title (click to edit)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41313" y="1225722"/>
            <a:ext cx="846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Section Subtitle (click to edit)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41311" y="2032000"/>
            <a:ext cx="846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Section Paragraph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2159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341311" y="1220788"/>
            <a:ext cx="8461373" cy="40011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0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 smtClean="0"/>
              <a:t>Section Paragraph (click to edit)</a:t>
            </a:r>
            <a:endParaRPr lang="en-GB" dirty="0"/>
          </a:p>
        </p:txBody>
      </p:sp>
      <p:sp>
        <p:nvSpPr>
          <p:cNvPr id="5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41311" y="320859"/>
            <a:ext cx="8461375" cy="461665"/>
          </a:xfrm>
          <a:prstGeom prst="rect">
            <a:avLst/>
          </a:prstGeom>
        </p:spPr>
        <p:txBody>
          <a:bodyPr wrap="square">
            <a:sp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>
                <a:solidFill>
                  <a:srgbClr val="01498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r>
              <a:rPr lang="en-GB" dirty="0" smtClean="0"/>
              <a:t>Section Title (click to edit)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099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openxmlformats.org/officeDocument/2006/relationships/image" Target="../media/image1.emf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7.xml"/><Relationship Id="rId4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slideLayout" Target="../slideLayouts/slideLayout19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5" Type="http://schemas.openxmlformats.org/officeDocument/2006/relationships/image" Target="../media/image6.emf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87" y="3922825"/>
            <a:ext cx="1591544" cy="9000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054" y="4574192"/>
            <a:ext cx="3616480" cy="24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088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80" r:id="rId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7056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714" r:id="rId5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 userDrawn="1"/>
        </p:nvSpPr>
        <p:spPr>
          <a:xfrm>
            <a:off x="4751388" y="4786769"/>
            <a:ext cx="42306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268E1414-5F24-4E3F-ACA1-76792B015177}" type="slidenum">
              <a:rPr lang="en-GB" sz="800" smtClean="0">
                <a:latin typeface="+mn-lt"/>
              </a:rPr>
              <a:pPr algn="r"/>
              <a:t>‹#›</a:t>
            </a:fld>
            <a:endParaRPr lang="en-GB" sz="800" dirty="0">
              <a:latin typeface="+mn-lt"/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476" y="4282825"/>
            <a:ext cx="957330" cy="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096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1" r:id="rId2"/>
    <p:sldLayoutId id="2147483693" r:id="rId3"/>
    <p:sldLayoutId id="2147483690" r:id="rId4"/>
    <p:sldLayoutId id="2147483692" r:id="rId5"/>
    <p:sldLayoutId id="2147483694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3" r:id="rId12"/>
    <p:sldLayoutId id="2147483710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hyperlink" Target="file:///C:\Users\nand\Downloads\Chapter%20B8-%20Programme%20Monitoring%20and%20Review%20(2).pdf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9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33109" y="1131558"/>
            <a:ext cx="6309167" cy="1077218"/>
          </a:xfrm>
        </p:spPr>
        <p:txBody>
          <a:bodyPr/>
          <a:lstStyle/>
          <a:p>
            <a:pPr algn="ctr"/>
            <a:r>
              <a:rPr lang="en-GB" dirty="0" smtClean="0"/>
              <a:t>An </a:t>
            </a:r>
            <a:r>
              <a:rPr lang="en-GB" dirty="0"/>
              <a:t>integrated approach to annual monitoring: tracking emerging themes </a:t>
            </a:r>
          </a:p>
          <a:p>
            <a:pPr algn="ctr"/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33108" y="1900999"/>
            <a:ext cx="6939252" cy="369332"/>
          </a:xfrm>
        </p:spPr>
        <p:txBody>
          <a:bodyPr/>
          <a:lstStyle/>
          <a:p>
            <a:pPr algn="ctr"/>
            <a:r>
              <a:rPr lang="en-GB" sz="1800" i="1" dirty="0" smtClean="0"/>
              <a:t>Nicky Andrew </a:t>
            </a:r>
          </a:p>
        </p:txBody>
      </p:sp>
    </p:spTree>
    <p:extLst>
      <p:ext uri="{BB962C8B-B14F-4D97-AF65-F5344CB8AC3E}">
        <p14:creationId xmlns:p14="http://schemas.microsoft.com/office/powerpoint/2010/main" val="92964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274556334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7759" y="1761642"/>
            <a:ext cx="52206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dirty="0" smtClean="0"/>
              <a:t>An integrated qualitative and quantitative GCU QE/A process </a:t>
            </a:r>
            <a:r>
              <a:rPr lang="en-GB" dirty="0"/>
              <a:t>underpinned by </a:t>
            </a:r>
            <a:r>
              <a:rPr lang="en-GB" dirty="0" smtClean="0"/>
              <a:t>the UK Quality Code for HE (Part B:Chapter 8) that aligns Programme, Department and School approaches to enhance the institutional student experience. </a:t>
            </a:r>
          </a:p>
          <a:p>
            <a:pPr lvl="1"/>
            <a:r>
              <a:rPr lang="en-GB" sz="900" dirty="0" smtClean="0">
                <a:hlinkClick r:id="rId7" action="ppaction://hlinkfile"/>
              </a:rPr>
              <a:t>file</a:t>
            </a:r>
            <a:r>
              <a:rPr lang="en-GB" sz="900" dirty="0">
                <a:hlinkClick r:id="rId7" action="ppaction://hlinkfile"/>
              </a:rPr>
              <a:t>:///C:/Users/nand/Downloads/Chapter%20B8-%20Programme%20Monitoring%20and%20Review%20(2).</a:t>
            </a:r>
            <a:r>
              <a:rPr lang="en-GB" sz="900" dirty="0" smtClean="0">
                <a:hlinkClick r:id="rId7" action="ppaction://hlinkfile"/>
              </a:rPr>
              <a:t>pdf</a:t>
            </a:r>
            <a:r>
              <a:rPr lang="en-GB" sz="900" dirty="0" smtClean="0"/>
              <a:t> </a:t>
            </a:r>
            <a:endParaRPr lang="en-GB" sz="900" dirty="0"/>
          </a:p>
        </p:txBody>
      </p:sp>
    </p:spTree>
    <p:extLst>
      <p:ext uri="{BB962C8B-B14F-4D97-AF65-F5344CB8AC3E}">
        <p14:creationId xmlns:p14="http://schemas.microsoft.com/office/powerpoint/2010/main" val="266025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57385012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69169" y="1761642"/>
            <a:ext cx="522069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GB" dirty="0" smtClean="0"/>
              <a:t>An institutional priority that encourages tracking of emerging themes from local to institutional levels, aids sector comparison</a:t>
            </a:r>
            <a:r>
              <a:rPr lang="en-GB" dirty="0"/>
              <a:t> </a:t>
            </a:r>
            <a:r>
              <a:rPr lang="en-GB" dirty="0" smtClean="0"/>
              <a:t>and feeds into a longitudinal and authentic approach to ILR preparation.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19313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7043056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34929" y="1699126"/>
            <a:ext cx="60183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A democratising process that reflects the Scottish 	sector emphasis on enhancement by encouraging 	realistic self-evaluation at all levels.</a:t>
            </a:r>
          </a:p>
          <a:p>
            <a:r>
              <a:rPr lang="en-GB" dirty="0" smtClean="0"/>
              <a:t>	</a:t>
            </a:r>
          </a:p>
          <a:p>
            <a:r>
              <a:rPr lang="en-GB" dirty="0"/>
              <a:t>	</a:t>
            </a:r>
            <a:r>
              <a:rPr lang="en-GB" dirty="0" smtClean="0"/>
              <a:t>Collectively shines a light on student experience and 	engagement 	at local and international levels. </a:t>
            </a:r>
          </a:p>
        </p:txBody>
      </p:sp>
    </p:spTree>
    <p:extLst>
      <p:ext uri="{BB962C8B-B14F-4D97-AF65-F5344CB8AC3E}">
        <p14:creationId xmlns:p14="http://schemas.microsoft.com/office/powerpoint/2010/main" val="105045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605011858"/>
              </p:ext>
            </p:extLst>
          </p:nvPr>
        </p:nvGraphicFramePr>
        <p:xfrm>
          <a:off x="1524000" y="53975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17313" y="1699126"/>
            <a:ext cx="60183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	Provides a springboard for wide ranging internal 	conversations and supports the process of 	institutional forecasting and forward planning.</a:t>
            </a:r>
          </a:p>
        </p:txBody>
      </p:sp>
    </p:spTree>
    <p:extLst>
      <p:ext uri="{BB962C8B-B14F-4D97-AF65-F5344CB8AC3E}">
        <p14:creationId xmlns:p14="http://schemas.microsoft.com/office/powerpoint/2010/main" val="482853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341313" y="1491606"/>
            <a:ext cx="8461375" cy="461665"/>
          </a:xfrm>
        </p:spPr>
        <p:txBody>
          <a:bodyPr/>
          <a:lstStyle/>
          <a:p>
            <a:pPr algn="ctr"/>
            <a:r>
              <a:rPr lang="en-GB" b="1" dirty="0" smtClean="0"/>
              <a:t>Discussion and Questions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14221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ra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ection Divider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lides">
  <a:themeElements>
    <a:clrScheme name="GCU">
      <a:dk1>
        <a:sysClr val="windowText" lastClr="000000"/>
      </a:dk1>
      <a:lt1>
        <a:srgbClr val="FFFFFF"/>
      </a:lt1>
      <a:dk2>
        <a:srgbClr val="006CB4"/>
      </a:dk2>
      <a:lt2>
        <a:srgbClr val="EFEEED"/>
      </a:lt2>
      <a:accent1>
        <a:srgbClr val="0092BC"/>
      </a:accent1>
      <a:accent2>
        <a:srgbClr val="64A70B"/>
      </a:accent2>
      <a:accent3>
        <a:srgbClr val="AA0061"/>
      </a:accent3>
      <a:accent4>
        <a:srgbClr val="642667"/>
      </a:accent4>
      <a:accent5>
        <a:srgbClr val="B5BD00"/>
      </a:accent5>
      <a:accent6>
        <a:srgbClr val="00A9E0"/>
      </a:accent6>
      <a:hlink>
        <a:srgbClr val="64A70B"/>
      </a:hlink>
      <a:folHlink>
        <a:srgbClr val="DAAA00"/>
      </a:folHlink>
    </a:clrScheme>
    <a:fontScheme name="GCU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GCU Template v8</Template>
  <TotalTime>0</TotalTime>
  <Words>99</Words>
  <Application>Microsoft Office PowerPoint</Application>
  <PresentationFormat>On-screen Show (16:9)</PresentationFormat>
  <Paragraphs>14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Frame</vt:lpstr>
      <vt:lpstr>Section Dividers</vt:lpstr>
      <vt:lpstr>Slides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integrated approach to annual monitoring</dc:title>
  <dc:creator/>
  <cp:lastModifiedBy/>
  <cp:revision>1</cp:revision>
  <dcterms:created xsi:type="dcterms:W3CDTF">2013-06-18T15:06:41Z</dcterms:created>
  <dcterms:modified xsi:type="dcterms:W3CDTF">2018-04-20T10:23:44Z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  <property fmtid="{D5CDD505-2E9C-101B-9397-08002B2CF9AE}" pid="3" name="Tfs.LastKnownPath">
    <vt:lpwstr>\\enterprise.gcal.ac.uk\gcu\MPR\Common\Marketing\Brand\Powerpoint templates\GCU16x9March2015r6.pptx</vt:lpwstr>
  </property>
</Properties>
</file>