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0"/>
  </p:notesMasterIdLst>
  <p:handoutMasterIdLst>
    <p:handoutMasterId r:id="rId11"/>
  </p:handoutMasterIdLst>
  <p:sldIdLst>
    <p:sldId id="276" r:id="rId4"/>
    <p:sldId id="285" r:id="rId5"/>
    <p:sldId id="298" r:id="rId6"/>
    <p:sldId id="290" r:id="rId7"/>
    <p:sldId id="291" r:id="rId8"/>
    <p:sldId id="289" r:id="rId9"/>
  </p:sldIdLst>
  <p:sldSz cx="9144000" cy="5143500" type="screen16x9"/>
  <p:notesSz cx="9872663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F4226A03-9B5C-4674-B087-1AF1DF56166A}">
          <p14:sldIdLst>
            <p14:sldId id="276"/>
          </p14:sldIdLst>
        </p14:section>
        <p14:section name="Section Dividers" id="{6B349B69-CA9B-45FA-A9E6-3400D0D1A681}">
          <p14:sldIdLst>
            <p14:sldId id="285"/>
            <p14:sldId id="298"/>
            <p14:sldId id="290"/>
            <p14:sldId id="291"/>
            <p14:sldId id="289"/>
          </p14:sldIdLst>
        </p14:section>
        <p14:section name="Generic Slides" id="{6D850370-1B45-4CC5-A6AB-66DC7ABF7F04}">
          <p14:sldIdLst/>
        </p14:section>
        <p14:section name="Closing Slide" id="{87589CEA-FF92-48F3-89AA-39B27CC35E9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151">
          <p15:clr>
            <a:srgbClr val="A4A3A4"/>
          </p15:clr>
        </p15:guide>
        <p15:guide id="3" orient="horz" pos="89">
          <p15:clr>
            <a:srgbClr val="A4A3A4"/>
          </p15:clr>
        </p15:guide>
        <p15:guide id="4" orient="horz" pos="202">
          <p15:clr>
            <a:srgbClr val="A4A3A4"/>
          </p15:clr>
        </p15:guide>
        <p15:guide id="5" orient="horz" pos="3038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769">
          <p15:clr>
            <a:srgbClr val="A4A3A4"/>
          </p15:clr>
        </p15:guide>
        <p15:guide id="8" orient="horz" pos="1280">
          <p15:clr>
            <a:srgbClr val="A4A3A4"/>
          </p15:clr>
        </p15:guide>
        <p15:guide id="9" orient="horz" pos="2641">
          <p15:clr>
            <a:srgbClr val="A4A3A4"/>
          </p15:clr>
        </p15:guide>
        <p15:guide id="10" pos="2880">
          <p15:clr>
            <a:srgbClr val="A4A3A4"/>
          </p15:clr>
        </p15:guide>
        <p15:guide id="11" pos="102">
          <p15:clr>
            <a:srgbClr val="A4A3A4"/>
          </p15:clr>
        </p15:guide>
        <p15:guide id="12" pos="5658">
          <p15:clr>
            <a:srgbClr val="A4A3A4"/>
          </p15:clr>
        </p15:guide>
        <p15:guide id="13" pos="2993">
          <p15:clr>
            <a:srgbClr val="A4A3A4"/>
          </p15:clr>
        </p15:guide>
        <p15:guide id="14" pos="2767">
          <p15:clr>
            <a:srgbClr val="A4A3A4"/>
          </p15:clr>
        </p15:guide>
        <p15:guide id="15" pos="215">
          <p15:clr>
            <a:srgbClr val="A4A3A4"/>
          </p15:clr>
        </p15:guide>
        <p15:guide id="16" pos="55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4">
          <p15:clr>
            <a:srgbClr val="A4A3A4"/>
          </p15:clr>
        </p15:guide>
        <p15:guide id="2" orient="horz" pos="117">
          <p15:clr>
            <a:srgbClr val="A4A3A4"/>
          </p15:clr>
        </p15:guide>
        <p15:guide id="3" orient="horz" pos="4130">
          <p15:clr>
            <a:srgbClr val="A4A3A4"/>
          </p15:clr>
        </p15:guide>
        <p15:guide id="4" pos="3110">
          <p15:clr>
            <a:srgbClr val="A4A3A4"/>
          </p15:clr>
        </p15:guide>
        <p15:guide id="5" pos="171">
          <p15:clr>
            <a:srgbClr val="A4A3A4"/>
          </p15:clr>
        </p15:guide>
        <p15:guide id="6" pos="6048">
          <p15:clr>
            <a:srgbClr val="A4A3A4"/>
          </p15:clr>
        </p15:guide>
        <p15:guide id="7" pos="2987">
          <p15:clr>
            <a:srgbClr val="A4A3A4"/>
          </p15:clr>
        </p15:guide>
        <p15:guide id="8" pos="32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98"/>
    <a:srgbClr val="01498E"/>
    <a:srgbClr val="AF1685"/>
    <a:srgbClr val="97D700"/>
    <a:srgbClr val="753BBD"/>
    <a:srgbClr val="006CB4"/>
    <a:srgbClr val="009681"/>
    <a:srgbClr val="EFEEED"/>
    <a:srgbClr val="C6003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8" autoAdjust="0"/>
  </p:normalViewPr>
  <p:slideViewPr>
    <p:cSldViewPr snapToObjects="1">
      <p:cViewPr varScale="1">
        <p:scale>
          <a:sx n="84" d="100"/>
          <a:sy n="84" d="100"/>
        </p:scale>
        <p:origin x="90" y="216"/>
      </p:cViewPr>
      <p:guideLst>
        <p:guide orient="horz" pos="1620"/>
        <p:guide orient="horz" pos="3151"/>
        <p:guide orient="horz" pos="89"/>
        <p:guide orient="horz" pos="202"/>
        <p:guide orient="horz" pos="3038"/>
        <p:guide orient="horz"/>
        <p:guide orient="horz" pos="769"/>
        <p:guide orient="horz" pos="1280"/>
        <p:guide orient="horz" pos="2641"/>
        <p:guide pos="2880"/>
        <p:guide pos="102"/>
        <p:guide pos="5658"/>
        <p:guide pos="2993"/>
        <p:guide pos="2767"/>
        <p:guide pos="215"/>
        <p:guide pos="5545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24"/>
        <p:guide orient="horz" pos="117"/>
        <p:guide orient="horz" pos="4130"/>
        <p:guide pos="3110"/>
        <p:guide pos="171"/>
        <p:guide pos="6048"/>
        <p:guide pos="2987"/>
        <p:guide pos="3232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80C9E-5B3F-49B3-A7FF-67D4EDD44D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8F36E3-52CD-4911-9C6B-606EF773180B}">
      <dgm:prSet phldrT="[Text]" custT="1"/>
      <dgm:spPr/>
      <dgm:t>
        <a:bodyPr/>
        <a:lstStyle/>
        <a:p>
          <a:pPr algn="ctr"/>
          <a:r>
            <a:rPr lang="en-GB" sz="2400" dirty="0" smtClean="0"/>
            <a:t>Annual</a:t>
          </a:r>
          <a:r>
            <a:rPr lang="en-GB" sz="2400" baseline="0" dirty="0" smtClean="0"/>
            <a:t> Monitoring Definition</a:t>
          </a:r>
          <a:endParaRPr lang="en-GB" sz="2400" dirty="0"/>
        </a:p>
      </dgm:t>
    </dgm:pt>
    <dgm:pt modelId="{6792C5A9-7F9F-4A61-BE45-BC6D641F67ED}" type="parTrans" cxnId="{E22FAFC8-2045-4F98-9CA8-7A6C01D35977}">
      <dgm:prSet/>
      <dgm:spPr/>
      <dgm:t>
        <a:bodyPr/>
        <a:lstStyle/>
        <a:p>
          <a:endParaRPr lang="en-GB"/>
        </a:p>
      </dgm:t>
    </dgm:pt>
    <dgm:pt modelId="{AB1055A1-0599-4DC5-B8DE-9A67D2425C2E}" type="sibTrans" cxnId="{E22FAFC8-2045-4F98-9CA8-7A6C01D35977}">
      <dgm:prSet/>
      <dgm:spPr/>
      <dgm:t>
        <a:bodyPr/>
        <a:lstStyle/>
        <a:p>
          <a:endParaRPr lang="en-GB"/>
        </a:p>
      </dgm:t>
    </dgm:pt>
    <dgm:pt modelId="{3FC6EAE7-B648-4A1F-852E-30E8428242C9}" type="pres">
      <dgm:prSet presAssocID="{07580C9E-5B3F-49B3-A7FF-67D4EDD44D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9581C1-0EFD-47B2-A9D4-E4D31A64A252}" type="pres">
      <dgm:prSet presAssocID="{248F36E3-52CD-4911-9C6B-606EF773180B}" presName="parentLin" presStyleCnt="0"/>
      <dgm:spPr/>
    </dgm:pt>
    <dgm:pt modelId="{C1326509-AA4E-4823-A00A-F0529C3B248A}" type="pres">
      <dgm:prSet presAssocID="{248F36E3-52CD-4911-9C6B-606EF773180B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C796E7B2-BE32-4CD5-A62F-AA9003ACAFE7}" type="pres">
      <dgm:prSet presAssocID="{248F36E3-52CD-4911-9C6B-606EF773180B}" presName="parentText" presStyleLbl="node1" presStyleIdx="0" presStyleCnt="1" custScaleX="125603" custScaleY="55506" custLinFactNeighborX="14055" custLinFactNeighborY="-220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90E019-2222-47A2-BB96-DE12C33A6FC7}" type="pres">
      <dgm:prSet presAssocID="{248F36E3-52CD-4911-9C6B-606EF773180B}" presName="negativeSpace" presStyleCnt="0"/>
      <dgm:spPr/>
    </dgm:pt>
    <dgm:pt modelId="{8BD0DF48-4042-475D-83CC-337C3F8B0DA8}" type="pres">
      <dgm:prSet presAssocID="{248F36E3-52CD-4911-9C6B-606EF773180B}" presName="childText" presStyleLbl="conFgAcc1" presStyleIdx="0" presStyleCnt="1" custScaleY="189536" custLinFactNeighborY="-273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134993A-FBDE-45CB-A06E-11B5CBA1C792}" type="presOf" srcId="{248F36E3-52CD-4911-9C6B-606EF773180B}" destId="{C1326509-AA4E-4823-A00A-F0529C3B248A}" srcOrd="0" destOrd="0" presId="urn:microsoft.com/office/officeart/2005/8/layout/list1"/>
    <dgm:cxn modelId="{AFC31994-5564-4FD2-825E-F4E6A60F6F79}" type="presOf" srcId="{248F36E3-52CD-4911-9C6B-606EF773180B}" destId="{C796E7B2-BE32-4CD5-A62F-AA9003ACAFE7}" srcOrd="1" destOrd="0" presId="urn:microsoft.com/office/officeart/2005/8/layout/list1"/>
    <dgm:cxn modelId="{E22FAFC8-2045-4F98-9CA8-7A6C01D35977}" srcId="{07580C9E-5B3F-49B3-A7FF-67D4EDD44D4D}" destId="{248F36E3-52CD-4911-9C6B-606EF773180B}" srcOrd="0" destOrd="0" parTransId="{6792C5A9-7F9F-4A61-BE45-BC6D641F67ED}" sibTransId="{AB1055A1-0599-4DC5-B8DE-9A67D2425C2E}"/>
    <dgm:cxn modelId="{47ECC4CA-DC0B-49A9-ABBB-76F57A2B0F35}" type="presOf" srcId="{07580C9E-5B3F-49B3-A7FF-67D4EDD44D4D}" destId="{3FC6EAE7-B648-4A1F-852E-30E8428242C9}" srcOrd="0" destOrd="0" presId="urn:microsoft.com/office/officeart/2005/8/layout/list1"/>
    <dgm:cxn modelId="{9A12FAA4-3CED-4A12-B2EF-DE987CA4FC04}" type="presParOf" srcId="{3FC6EAE7-B648-4A1F-852E-30E8428242C9}" destId="{B09581C1-0EFD-47B2-A9D4-E4D31A64A252}" srcOrd="0" destOrd="0" presId="urn:microsoft.com/office/officeart/2005/8/layout/list1"/>
    <dgm:cxn modelId="{0F04EB2C-A918-4D7F-BB33-D4B8AE37FAC1}" type="presParOf" srcId="{B09581C1-0EFD-47B2-A9D4-E4D31A64A252}" destId="{C1326509-AA4E-4823-A00A-F0529C3B248A}" srcOrd="0" destOrd="0" presId="urn:microsoft.com/office/officeart/2005/8/layout/list1"/>
    <dgm:cxn modelId="{317E3520-74A6-4D48-A357-DE4A5F74D267}" type="presParOf" srcId="{B09581C1-0EFD-47B2-A9D4-E4D31A64A252}" destId="{C796E7B2-BE32-4CD5-A62F-AA9003ACAFE7}" srcOrd="1" destOrd="0" presId="urn:microsoft.com/office/officeart/2005/8/layout/list1"/>
    <dgm:cxn modelId="{4C927444-3B66-4DE0-8E68-AEFF077B2DD9}" type="presParOf" srcId="{3FC6EAE7-B648-4A1F-852E-30E8428242C9}" destId="{0290E019-2222-47A2-BB96-DE12C33A6FC7}" srcOrd="1" destOrd="0" presId="urn:microsoft.com/office/officeart/2005/8/layout/list1"/>
    <dgm:cxn modelId="{85C924EC-984C-4D1E-96A3-7CC355551AB4}" type="presParOf" srcId="{3FC6EAE7-B648-4A1F-852E-30E8428242C9}" destId="{8BD0DF48-4042-475D-83CC-337C3F8B0DA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80C9E-5B3F-49B3-A7FF-67D4EDD44D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8F36E3-52CD-4911-9C6B-606EF773180B}">
      <dgm:prSet phldrT="[Text]" custT="1"/>
      <dgm:spPr/>
      <dgm:t>
        <a:bodyPr/>
        <a:lstStyle/>
        <a:p>
          <a:pPr algn="ctr"/>
          <a:r>
            <a:rPr lang="en-GB" sz="2400" dirty="0" smtClean="0"/>
            <a:t>Annual</a:t>
          </a:r>
          <a:r>
            <a:rPr lang="en-GB" sz="2400" baseline="0" dirty="0" smtClean="0"/>
            <a:t> Monitoring</a:t>
          </a:r>
          <a:endParaRPr lang="en-GB" sz="2400" dirty="0"/>
        </a:p>
      </dgm:t>
    </dgm:pt>
    <dgm:pt modelId="{6792C5A9-7F9F-4A61-BE45-BC6D641F67ED}" type="parTrans" cxnId="{E22FAFC8-2045-4F98-9CA8-7A6C01D35977}">
      <dgm:prSet/>
      <dgm:spPr/>
      <dgm:t>
        <a:bodyPr/>
        <a:lstStyle/>
        <a:p>
          <a:endParaRPr lang="en-GB"/>
        </a:p>
      </dgm:t>
    </dgm:pt>
    <dgm:pt modelId="{AB1055A1-0599-4DC5-B8DE-9A67D2425C2E}" type="sibTrans" cxnId="{E22FAFC8-2045-4F98-9CA8-7A6C01D35977}">
      <dgm:prSet/>
      <dgm:spPr/>
      <dgm:t>
        <a:bodyPr/>
        <a:lstStyle/>
        <a:p>
          <a:endParaRPr lang="en-GB"/>
        </a:p>
      </dgm:t>
    </dgm:pt>
    <dgm:pt modelId="{3FC6EAE7-B648-4A1F-852E-30E8428242C9}" type="pres">
      <dgm:prSet presAssocID="{07580C9E-5B3F-49B3-A7FF-67D4EDD44D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9581C1-0EFD-47B2-A9D4-E4D31A64A252}" type="pres">
      <dgm:prSet presAssocID="{248F36E3-52CD-4911-9C6B-606EF773180B}" presName="parentLin" presStyleCnt="0"/>
      <dgm:spPr/>
    </dgm:pt>
    <dgm:pt modelId="{C1326509-AA4E-4823-A00A-F0529C3B248A}" type="pres">
      <dgm:prSet presAssocID="{248F36E3-52CD-4911-9C6B-606EF773180B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C796E7B2-BE32-4CD5-A62F-AA9003ACAFE7}" type="pres">
      <dgm:prSet presAssocID="{248F36E3-52CD-4911-9C6B-606EF773180B}" presName="parentText" presStyleLbl="node1" presStyleIdx="0" presStyleCnt="1" custScaleX="125603" custScaleY="55506" custLinFactNeighborX="14055" custLinFactNeighborY="-220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90E019-2222-47A2-BB96-DE12C33A6FC7}" type="pres">
      <dgm:prSet presAssocID="{248F36E3-52CD-4911-9C6B-606EF773180B}" presName="negativeSpace" presStyleCnt="0"/>
      <dgm:spPr/>
    </dgm:pt>
    <dgm:pt modelId="{8BD0DF48-4042-475D-83CC-337C3F8B0DA8}" type="pres">
      <dgm:prSet presAssocID="{248F36E3-52CD-4911-9C6B-606EF773180B}" presName="childText" presStyleLbl="conFgAcc1" presStyleIdx="0" presStyleCnt="1" custScaleY="189536" custLinFactNeighborY="-125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C2437B-C0E8-4664-B762-497E850321E7}" type="presOf" srcId="{07580C9E-5B3F-49B3-A7FF-67D4EDD44D4D}" destId="{3FC6EAE7-B648-4A1F-852E-30E8428242C9}" srcOrd="0" destOrd="0" presId="urn:microsoft.com/office/officeart/2005/8/layout/list1"/>
    <dgm:cxn modelId="{E22FAFC8-2045-4F98-9CA8-7A6C01D35977}" srcId="{07580C9E-5B3F-49B3-A7FF-67D4EDD44D4D}" destId="{248F36E3-52CD-4911-9C6B-606EF773180B}" srcOrd="0" destOrd="0" parTransId="{6792C5A9-7F9F-4A61-BE45-BC6D641F67ED}" sibTransId="{AB1055A1-0599-4DC5-B8DE-9A67D2425C2E}"/>
    <dgm:cxn modelId="{CA7A9EA5-DEAD-4CEE-8B47-551BC187C047}" type="presOf" srcId="{248F36E3-52CD-4911-9C6B-606EF773180B}" destId="{C1326509-AA4E-4823-A00A-F0529C3B248A}" srcOrd="0" destOrd="0" presId="urn:microsoft.com/office/officeart/2005/8/layout/list1"/>
    <dgm:cxn modelId="{1F0857B8-B9CA-407A-A202-F71306BEB7C9}" type="presOf" srcId="{248F36E3-52CD-4911-9C6B-606EF773180B}" destId="{C796E7B2-BE32-4CD5-A62F-AA9003ACAFE7}" srcOrd="1" destOrd="0" presId="urn:microsoft.com/office/officeart/2005/8/layout/list1"/>
    <dgm:cxn modelId="{94401C7C-505C-46F7-80C2-D03A0B66A848}" type="presParOf" srcId="{3FC6EAE7-B648-4A1F-852E-30E8428242C9}" destId="{B09581C1-0EFD-47B2-A9D4-E4D31A64A252}" srcOrd="0" destOrd="0" presId="urn:microsoft.com/office/officeart/2005/8/layout/list1"/>
    <dgm:cxn modelId="{C9F906EF-B433-4FD5-A52C-85F876FCD3F9}" type="presParOf" srcId="{B09581C1-0EFD-47B2-A9D4-E4D31A64A252}" destId="{C1326509-AA4E-4823-A00A-F0529C3B248A}" srcOrd="0" destOrd="0" presId="urn:microsoft.com/office/officeart/2005/8/layout/list1"/>
    <dgm:cxn modelId="{B83C5CEF-34C9-42B7-A732-A058E4D336A3}" type="presParOf" srcId="{B09581C1-0EFD-47B2-A9D4-E4D31A64A252}" destId="{C796E7B2-BE32-4CD5-A62F-AA9003ACAFE7}" srcOrd="1" destOrd="0" presId="urn:microsoft.com/office/officeart/2005/8/layout/list1"/>
    <dgm:cxn modelId="{888EE19B-8EDE-432C-88FA-10FA30B802D7}" type="presParOf" srcId="{3FC6EAE7-B648-4A1F-852E-30E8428242C9}" destId="{0290E019-2222-47A2-BB96-DE12C33A6FC7}" srcOrd="1" destOrd="0" presId="urn:microsoft.com/office/officeart/2005/8/layout/list1"/>
    <dgm:cxn modelId="{CBC53D49-C3F1-4F39-BDB9-73C6EE8DF689}" type="presParOf" srcId="{3FC6EAE7-B648-4A1F-852E-30E8428242C9}" destId="{8BD0DF48-4042-475D-83CC-337C3F8B0DA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80C9E-5B3F-49B3-A7FF-67D4EDD44D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8F36E3-52CD-4911-9C6B-606EF773180B}">
      <dgm:prSet phldrT="[Text]" custT="1"/>
      <dgm:spPr/>
      <dgm:t>
        <a:bodyPr/>
        <a:lstStyle/>
        <a:p>
          <a:pPr algn="ctr"/>
          <a:r>
            <a:rPr lang="en-GB" sz="2400" dirty="0" smtClean="0"/>
            <a:t>Annual</a:t>
          </a:r>
          <a:r>
            <a:rPr lang="en-GB" sz="2400" baseline="0" dirty="0" smtClean="0"/>
            <a:t> Monitoring</a:t>
          </a:r>
          <a:endParaRPr lang="en-GB" sz="2400" dirty="0"/>
        </a:p>
      </dgm:t>
    </dgm:pt>
    <dgm:pt modelId="{6792C5A9-7F9F-4A61-BE45-BC6D641F67ED}" type="parTrans" cxnId="{E22FAFC8-2045-4F98-9CA8-7A6C01D35977}">
      <dgm:prSet/>
      <dgm:spPr/>
      <dgm:t>
        <a:bodyPr/>
        <a:lstStyle/>
        <a:p>
          <a:endParaRPr lang="en-GB"/>
        </a:p>
      </dgm:t>
    </dgm:pt>
    <dgm:pt modelId="{AB1055A1-0599-4DC5-B8DE-9A67D2425C2E}" type="sibTrans" cxnId="{E22FAFC8-2045-4F98-9CA8-7A6C01D35977}">
      <dgm:prSet/>
      <dgm:spPr/>
      <dgm:t>
        <a:bodyPr/>
        <a:lstStyle/>
        <a:p>
          <a:endParaRPr lang="en-GB"/>
        </a:p>
      </dgm:t>
    </dgm:pt>
    <dgm:pt modelId="{3FC6EAE7-B648-4A1F-852E-30E8428242C9}" type="pres">
      <dgm:prSet presAssocID="{07580C9E-5B3F-49B3-A7FF-67D4EDD44D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9581C1-0EFD-47B2-A9D4-E4D31A64A252}" type="pres">
      <dgm:prSet presAssocID="{248F36E3-52CD-4911-9C6B-606EF773180B}" presName="parentLin" presStyleCnt="0"/>
      <dgm:spPr/>
    </dgm:pt>
    <dgm:pt modelId="{C1326509-AA4E-4823-A00A-F0529C3B248A}" type="pres">
      <dgm:prSet presAssocID="{248F36E3-52CD-4911-9C6B-606EF773180B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C796E7B2-BE32-4CD5-A62F-AA9003ACAFE7}" type="pres">
      <dgm:prSet presAssocID="{248F36E3-52CD-4911-9C6B-606EF773180B}" presName="parentText" presStyleLbl="node1" presStyleIdx="0" presStyleCnt="1" custScaleX="125603" custScaleY="55506" custLinFactNeighborX="14055" custLinFactNeighborY="-2224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90E019-2222-47A2-BB96-DE12C33A6FC7}" type="pres">
      <dgm:prSet presAssocID="{248F36E3-52CD-4911-9C6B-606EF773180B}" presName="negativeSpace" presStyleCnt="0"/>
      <dgm:spPr/>
    </dgm:pt>
    <dgm:pt modelId="{8BD0DF48-4042-475D-83CC-337C3F8B0DA8}" type="pres">
      <dgm:prSet presAssocID="{248F36E3-52CD-4911-9C6B-606EF773180B}" presName="childText" presStyleLbl="conFgAcc1" presStyleIdx="0" presStyleCnt="1" custScaleY="189536" custLinFactNeighborX="-746" custLinFactNeighborY="-125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2FAFC8-2045-4F98-9CA8-7A6C01D35977}" srcId="{07580C9E-5B3F-49B3-A7FF-67D4EDD44D4D}" destId="{248F36E3-52CD-4911-9C6B-606EF773180B}" srcOrd="0" destOrd="0" parTransId="{6792C5A9-7F9F-4A61-BE45-BC6D641F67ED}" sibTransId="{AB1055A1-0599-4DC5-B8DE-9A67D2425C2E}"/>
    <dgm:cxn modelId="{8132F393-EE96-4D11-AE23-FD9A4C52C67D}" type="presOf" srcId="{248F36E3-52CD-4911-9C6B-606EF773180B}" destId="{C796E7B2-BE32-4CD5-A62F-AA9003ACAFE7}" srcOrd="1" destOrd="0" presId="urn:microsoft.com/office/officeart/2005/8/layout/list1"/>
    <dgm:cxn modelId="{E0F730BA-F7FA-4B9A-9CBE-711ED93911DA}" type="presOf" srcId="{248F36E3-52CD-4911-9C6B-606EF773180B}" destId="{C1326509-AA4E-4823-A00A-F0529C3B248A}" srcOrd="0" destOrd="0" presId="urn:microsoft.com/office/officeart/2005/8/layout/list1"/>
    <dgm:cxn modelId="{CA0341B6-FC28-4E53-8F56-2E1B7DF161D9}" type="presOf" srcId="{07580C9E-5B3F-49B3-A7FF-67D4EDD44D4D}" destId="{3FC6EAE7-B648-4A1F-852E-30E8428242C9}" srcOrd="0" destOrd="0" presId="urn:microsoft.com/office/officeart/2005/8/layout/list1"/>
    <dgm:cxn modelId="{82EAED3E-E09C-4FBF-9BD2-1A22209377F1}" type="presParOf" srcId="{3FC6EAE7-B648-4A1F-852E-30E8428242C9}" destId="{B09581C1-0EFD-47B2-A9D4-E4D31A64A252}" srcOrd="0" destOrd="0" presId="urn:microsoft.com/office/officeart/2005/8/layout/list1"/>
    <dgm:cxn modelId="{366936D9-4BC1-465D-B2CD-9D3094641AD6}" type="presParOf" srcId="{B09581C1-0EFD-47B2-A9D4-E4D31A64A252}" destId="{C1326509-AA4E-4823-A00A-F0529C3B248A}" srcOrd="0" destOrd="0" presId="urn:microsoft.com/office/officeart/2005/8/layout/list1"/>
    <dgm:cxn modelId="{458B897E-0CAD-4833-A802-0C375353F55B}" type="presParOf" srcId="{B09581C1-0EFD-47B2-A9D4-E4D31A64A252}" destId="{C796E7B2-BE32-4CD5-A62F-AA9003ACAFE7}" srcOrd="1" destOrd="0" presId="urn:microsoft.com/office/officeart/2005/8/layout/list1"/>
    <dgm:cxn modelId="{EB0A4083-C76D-424F-A609-F2EC583EF2A2}" type="presParOf" srcId="{3FC6EAE7-B648-4A1F-852E-30E8428242C9}" destId="{0290E019-2222-47A2-BB96-DE12C33A6FC7}" srcOrd="1" destOrd="0" presId="urn:microsoft.com/office/officeart/2005/8/layout/list1"/>
    <dgm:cxn modelId="{8369B840-544B-4B81-9C26-5DC2275CD8D6}" type="presParOf" srcId="{3FC6EAE7-B648-4A1F-852E-30E8428242C9}" destId="{8BD0DF48-4042-475D-83CC-337C3F8B0DA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580C9E-5B3F-49B3-A7FF-67D4EDD44D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8F36E3-52CD-4911-9C6B-606EF773180B}">
      <dgm:prSet phldrT="[Text]" custT="1"/>
      <dgm:spPr/>
      <dgm:t>
        <a:bodyPr/>
        <a:lstStyle/>
        <a:p>
          <a:pPr algn="ctr"/>
          <a:r>
            <a:rPr lang="en-GB" sz="2400" dirty="0" smtClean="0"/>
            <a:t>Annual</a:t>
          </a:r>
          <a:r>
            <a:rPr lang="en-GB" sz="2400" baseline="0" dirty="0" smtClean="0"/>
            <a:t> Monitoring </a:t>
          </a:r>
          <a:endParaRPr lang="en-GB" sz="2400" dirty="0"/>
        </a:p>
      </dgm:t>
    </dgm:pt>
    <dgm:pt modelId="{6792C5A9-7F9F-4A61-BE45-BC6D641F67ED}" type="parTrans" cxnId="{E22FAFC8-2045-4F98-9CA8-7A6C01D35977}">
      <dgm:prSet/>
      <dgm:spPr/>
      <dgm:t>
        <a:bodyPr/>
        <a:lstStyle/>
        <a:p>
          <a:endParaRPr lang="en-GB"/>
        </a:p>
      </dgm:t>
    </dgm:pt>
    <dgm:pt modelId="{AB1055A1-0599-4DC5-B8DE-9A67D2425C2E}" type="sibTrans" cxnId="{E22FAFC8-2045-4F98-9CA8-7A6C01D35977}">
      <dgm:prSet/>
      <dgm:spPr/>
      <dgm:t>
        <a:bodyPr/>
        <a:lstStyle/>
        <a:p>
          <a:endParaRPr lang="en-GB"/>
        </a:p>
      </dgm:t>
    </dgm:pt>
    <dgm:pt modelId="{3FC6EAE7-B648-4A1F-852E-30E8428242C9}" type="pres">
      <dgm:prSet presAssocID="{07580C9E-5B3F-49B3-A7FF-67D4EDD44D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9581C1-0EFD-47B2-A9D4-E4D31A64A252}" type="pres">
      <dgm:prSet presAssocID="{248F36E3-52CD-4911-9C6B-606EF773180B}" presName="parentLin" presStyleCnt="0"/>
      <dgm:spPr/>
    </dgm:pt>
    <dgm:pt modelId="{C1326509-AA4E-4823-A00A-F0529C3B248A}" type="pres">
      <dgm:prSet presAssocID="{248F36E3-52CD-4911-9C6B-606EF773180B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C796E7B2-BE32-4CD5-A62F-AA9003ACAFE7}" type="pres">
      <dgm:prSet presAssocID="{248F36E3-52CD-4911-9C6B-606EF773180B}" presName="parentText" presStyleLbl="node1" presStyleIdx="0" presStyleCnt="1" custScaleX="125603" custScaleY="55506" custLinFactNeighborX="14055" custLinFactNeighborY="-2224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90E019-2222-47A2-BB96-DE12C33A6FC7}" type="pres">
      <dgm:prSet presAssocID="{248F36E3-52CD-4911-9C6B-606EF773180B}" presName="negativeSpace" presStyleCnt="0"/>
      <dgm:spPr/>
    </dgm:pt>
    <dgm:pt modelId="{8BD0DF48-4042-475D-83CC-337C3F8B0DA8}" type="pres">
      <dgm:prSet presAssocID="{248F36E3-52CD-4911-9C6B-606EF773180B}" presName="childText" presStyleLbl="conFgAcc1" presStyleIdx="0" presStyleCnt="1" custScaleY="189536" custLinFactNeighborX="-746" custLinFactNeighborY="-125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2FAFC8-2045-4F98-9CA8-7A6C01D35977}" srcId="{07580C9E-5B3F-49B3-A7FF-67D4EDD44D4D}" destId="{248F36E3-52CD-4911-9C6B-606EF773180B}" srcOrd="0" destOrd="0" parTransId="{6792C5A9-7F9F-4A61-BE45-BC6D641F67ED}" sibTransId="{AB1055A1-0599-4DC5-B8DE-9A67D2425C2E}"/>
    <dgm:cxn modelId="{F4F7354A-9C8E-4B21-9F12-55D7894FED28}" type="presOf" srcId="{248F36E3-52CD-4911-9C6B-606EF773180B}" destId="{C796E7B2-BE32-4CD5-A62F-AA9003ACAFE7}" srcOrd="1" destOrd="0" presId="urn:microsoft.com/office/officeart/2005/8/layout/list1"/>
    <dgm:cxn modelId="{622CA37C-2E25-45A4-8C32-95678871A30D}" type="presOf" srcId="{248F36E3-52CD-4911-9C6B-606EF773180B}" destId="{C1326509-AA4E-4823-A00A-F0529C3B248A}" srcOrd="0" destOrd="0" presId="urn:microsoft.com/office/officeart/2005/8/layout/list1"/>
    <dgm:cxn modelId="{9B4268A1-FF93-4D7A-AD1C-B28F6BDD7DEB}" type="presOf" srcId="{07580C9E-5B3F-49B3-A7FF-67D4EDD44D4D}" destId="{3FC6EAE7-B648-4A1F-852E-30E8428242C9}" srcOrd="0" destOrd="0" presId="urn:microsoft.com/office/officeart/2005/8/layout/list1"/>
    <dgm:cxn modelId="{D6D5A6DC-BACE-4D4C-9A24-C07BBC14B991}" type="presParOf" srcId="{3FC6EAE7-B648-4A1F-852E-30E8428242C9}" destId="{B09581C1-0EFD-47B2-A9D4-E4D31A64A252}" srcOrd="0" destOrd="0" presId="urn:microsoft.com/office/officeart/2005/8/layout/list1"/>
    <dgm:cxn modelId="{7E84369D-0B37-464D-A78C-3E978D586C66}" type="presParOf" srcId="{B09581C1-0EFD-47B2-A9D4-E4D31A64A252}" destId="{C1326509-AA4E-4823-A00A-F0529C3B248A}" srcOrd="0" destOrd="0" presId="urn:microsoft.com/office/officeart/2005/8/layout/list1"/>
    <dgm:cxn modelId="{A22BD5D6-C2C1-466A-819C-3D56E773BE4C}" type="presParOf" srcId="{B09581C1-0EFD-47B2-A9D4-E4D31A64A252}" destId="{C796E7B2-BE32-4CD5-A62F-AA9003ACAFE7}" srcOrd="1" destOrd="0" presId="urn:microsoft.com/office/officeart/2005/8/layout/list1"/>
    <dgm:cxn modelId="{B9604472-6106-4954-B075-344749B3D9AA}" type="presParOf" srcId="{3FC6EAE7-B648-4A1F-852E-30E8428242C9}" destId="{0290E019-2222-47A2-BB96-DE12C33A6FC7}" srcOrd="1" destOrd="0" presId="urn:microsoft.com/office/officeart/2005/8/layout/list1"/>
    <dgm:cxn modelId="{82AB6439-3E9D-4064-A91C-D0BA9E427761}" type="presParOf" srcId="{3FC6EAE7-B648-4A1F-852E-30E8428242C9}" destId="{8BD0DF48-4042-475D-83CC-337C3F8B0DA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30015" y="185722"/>
            <a:ext cx="4470123" cy="216768"/>
          </a:xfrm>
          <a:prstGeom prst="rect">
            <a:avLst/>
          </a:prstGeom>
        </p:spPr>
        <p:txBody>
          <a:bodyPr vert="horz" wrap="square" lIns="90425" tIns="45213" rIns="90425" bIns="45213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pPr/>
              <a:t>20/04/2018</a:t>
            </a:fld>
            <a:endParaRPr lang="en-GB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30015" y="6316507"/>
            <a:ext cx="4470123" cy="216768"/>
          </a:xfrm>
          <a:prstGeom prst="rect">
            <a:avLst/>
          </a:prstGeom>
        </p:spPr>
        <p:txBody>
          <a:bodyPr vert="horz" wrap="square" lIns="90425" tIns="45213" rIns="90425" bIns="45213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70814" y="185722"/>
            <a:ext cx="4471837" cy="216768"/>
          </a:xfrm>
          <a:prstGeom prst="rect">
            <a:avLst/>
          </a:prstGeom>
        </p:spPr>
        <p:txBody>
          <a:bodyPr vert="horz" wrap="square" lIns="90425" tIns="45213" rIns="90425" bIns="45213" rtlCol="0">
            <a:spAutoFit/>
          </a:bodyPr>
          <a:lstStyle>
            <a:lvl1pPr algn="l">
              <a:defRPr sz="1200"/>
            </a:lvl1pPr>
          </a:lstStyle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70814" y="6322088"/>
            <a:ext cx="4471837" cy="216768"/>
          </a:xfrm>
          <a:prstGeom prst="rect">
            <a:avLst/>
          </a:prstGeom>
        </p:spPr>
        <p:txBody>
          <a:bodyPr vert="horz" wrap="square" lIns="90425" tIns="45213" rIns="90425" bIns="45213" rtlCol="0" anchor="b">
            <a:spAutoFit/>
          </a:bodyPr>
          <a:lstStyle>
            <a:lvl1pPr algn="l">
              <a:defRPr sz="1200"/>
            </a:lvl1pPr>
          </a:lstStyle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70814" y="178719"/>
            <a:ext cx="4471837" cy="216768"/>
          </a:xfrm>
          <a:prstGeom prst="rect">
            <a:avLst/>
          </a:prstGeom>
        </p:spPr>
        <p:txBody>
          <a:bodyPr vert="horz" wrap="square" lIns="90425" tIns="45213" rIns="90425" bIns="45213" rtlCol="0">
            <a:spAutoFit/>
          </a:bodyPr>
          <a:lstStyle>
            <a:lvl1pPr algn="l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30016" y="187771"/>
            <a:ext cx="4472898" cy="216768"/>
          </a:xfrm>
          <a:prstGeom prst="rect">
            <a:avLst/>
          </a:prstGeom>
        </p:spPr>
        <p:txBody>
          <a:bodyPr vert="horz" wrap="square" lIns="90425" tIns="45213" rIns="90425" bIns="45213" rtlCol="0">
            <a:spAutoFit/>
          </a:bodyPr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70813" y="6325190"/>
            <a:ext cx="4278154" cy="216768"/>
          </a:xfrm>
          <a:prstGeom prst="rect">
            <a:avLst/>
          </a:prstGeom>
        </p:spPr>
        <p:txBody>
          <a:bodyPr vert="horz" lIns="90425" tIns="45213" rIns="90425" bIns="45213" rtlCol="0" anchor="b">
            <a:spAutoFit/>
          </a:bodyPr>
          <a:lstStyle>
            <a:lvl1pPr algn="l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24760" y="6325190"/>
            <a:ext cx="4278154" cy="216768"/>
          </a:xfrm>
          <a:prstGeom prst="rect">
            <a:avLst/>
          </a:prstGeom>
        </p:spPr>
        <p:txBody>
          <a:bodyPr vert="horz" lIns="90425" tIns="45213" rIns="90425" bIns="45213" rtlCol="0" anchor="b">
            <a:spAutoFit/>
          </a:bodyPr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270813" y="3371057"/>
            <a:ext cx="9331038" cy="2831711"/>
          </a:xfrm>
          <a:prstGeom prst="rect">
            <a:avLst/>
          </a:prstGeom>
        </p:spPr>
        <p:txBody>
          <a:bodyPr vert="horz" lIns="90425" tIns="45213" rIns="90425" bIns="45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2549525" y="541338"/>
            <a:ext cx="4773613" cy="2686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5" tIns="45213" rIns="90425" bIns="45213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57647" y="134295"/>
            <a:ext cx="8820149" cy="486092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1498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358" y="4568155"/>
            <a:ext cx="3619360" cy="248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" y="3922825"/>
            <a:ext cx="1595550" cy="900000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3109" y="1131558"/>
            <a:ext cx="6309167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3108" y="1900999"/>
            <a:ext cx="630916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002688" y="320788"/>
            <a:ext cx="1800000" cy="1800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39992" y="320675"/>
            <a:ext cx="846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41312" y="2032000"/>
            <a:ext cx="8461376" cy="2160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1" y="320859"/>
            <a:ext cx="846137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>
                <a:solidFill>
                  <a:srgbClr val="0149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Section Title (click to edit)</a:t>
            </a:r>
            <a:endParaRPr lang="en-GB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3" y="1225722"/>
            <a:ext cx="846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41313" y="1220788"/>
            <a:ext cx="8461375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1" y="320859"/>
            <a:ext cx="846137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>
                <a:solidFill>
                  <a:srgbClr val="0149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Section Title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41313" y="320675"/>
            <a:ext cx="8461375" cy="387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41313" y="320675"/>
            <a:ext cx="8461375" cy="387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48" y="320675"/>
            <a:ext cx="3865094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75" y="817481"/>
            <a:ext cx="3865096" cy="175426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41313" y="320675"/>
            <a:ext cx="8461375" cy="3871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3" y="2074945"/>
            <a:ext cx="3870640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341314" y="2568394"/>
            <a:ext cx="3870638" cy="1624193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8" y="320675"/>
            <a:ext cx="4051299" cy="387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320675"/>
            <a:ext cx="40513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41313" y="320675"/>
            <a:ext cx="4051300" cy="387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20675"/>
            <a:ext cx="4051300" cy="387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41313" y="320675"/>
            <a:ext cx="4051300" cy="387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49591" y="320984"/>
            <a:ext cx="40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320675"/>
            <a:ext cx="40513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8" y="308841"/>
            <a:ext cx="40513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3" y="1491606"/>
            <a:ext cx="846137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1925" y="141289"/>
            <a:ext cx="8820149" cy="4860924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2" y="501475"/>
            <a:ext cx="846137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2" y="1406338"/>
            <a:ext cx="8461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4282825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925" y="141288"/>
            <a:ext cx="8820149" cy="486092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2" y="501475"/>
            <a:ext cx="846137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2" y="1406338"/>
            <a:ext cx="8461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4282825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925" y="141288"/>
            <a:ext cx="8820149" cy="486092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2" y="501475"/>
            <a:ext cx="846137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2" y="1406338"/>
            <a:ext cx="8461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4282825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1925" y="141290"/>
            <a:ext cx="8820149" cy="4860924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2" y="501475"/>
            <a:ext cx="846137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2" y="1406338"/>
            <a:ext cx="8461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4282825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2" y="501475"/>
            <a:ext cx="846137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2" y="1406338"/>
            <a:ext cx="8461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4282825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1" y="320859"/>
            <a:ext cx="846137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>
                <a:solidFill>
                  <a:srgbClr val="0149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Section Title (click to edit)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41313" y="1225722"/>
            <a:ext cx="846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Section Subtitle (click to edit)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41311" y="2032000"/>
            <a:ext cx="846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41311" y="1220788"/>
            <a:ext cx="846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1" y="320859"/>
            <a:ext cx="846137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>
                <a:solidFill>
                  <a:srgbClr val="0149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Section Title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87" y="3922825"/>
            <a:ext cx="1591544" cy="90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054" y="4574192"/>
            <a:ext cx="3616480" cy="24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751388" y="4786769"/>
            <a:ext cx="42306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4282825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file:///C:\Users\nand\Downloads\Chapter%20B8-%20Programme%20Monitoring%20and%20Review%20(2)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3109" y="1131558"/>
            <a:ext cx="6309167" cy="1077218"/>
          </a:xfrm>
        </p:spPr>
        <p:txBody>
          <a:bodyPr/>
          <a:lstStyle/>
          <a:p>
            <a:pPr algn="ctr"/>
            <a:r>
              <a:rPr lang="en-GB" dirty="0" smtClean="0"/>
              <a:t>An </a:t>
            </a:r>
            <a:r>
              <a:rPr lang="en-GB" dirty="0"/>
              <a:t>integrated approach to annual monitoring: tracking emerging themes </a:t>
            </a:r>
          </a:p>
          <a:p>
            <a:pPr algn="ctr"/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3108" y="1900999"/>
            <a:ext cx="6939252" cy="369332"/>
          </a:xfrm>
        </p:spPr>
        <p:txBody>
          <a:bodyPr/>
          <a:lstStyle/>
          <a:p>
            <a:pPr algn="ctr"/>
            <a:r>
              <a:rPr lang="en-GB" sz="1800" i="1" dirty="0" smtClean="0"/>
              <a:t>Nicky Andrew </a:t>
            </a:r>
          </a:p>
        </p:txBody>
      </p:sp>
    </p:spTree>
    <p:extLst>
      <p:ext uri="{BB962C8B-B14F-4D97-AF65-F5344CB8AC3E}">
        <p14:creationId xmlns:p14="http://schemas.microsoft.com/office/powerpoint/2010/main" val="929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4556334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7759" y="1761642"/>
            <a:ext cx="5220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An integrated qualitative and quantitative GCU QE/A process </a:t>
            </a:r>
            <a:r>
              <a:rPr lang="en-GB" dirty="0"/>
              <a:t>underpinned by </a:t>
            </a:r>
            <a:r>
              <a:rPr lang="en-GB" dirty="0" smtClean="0"/>
              <a:t>the UK Quality Code for HE (Part B:Chapter 8) that aligns Programme, Department and School approaches to enhance the institutional student experience. </a:t>
            </a:r>
          </a:p>
          <a:p>
            <a:pPr lvl="1"/>
            <a:r>
              <a:rPr lang="en-GB" sz="900" dirty="0" smtClean="0">
                <a:hlinkClick r:id="rId7" action="ppaction://hlinkfile"/>
              </a:rPr>
              <a:t>file</a:t>
            </a:r>
            <a:r>
              <a:rPr lang="en-GB" sz="900" dirty="0">
                <a:hlinkClick r:id="rId7" action="ppaction://hlinkfile"/>
              </a:rPr>
              <a:t>:///C:/Users/nand/Downloads/Chapter%20B8-%20Programme%20Monitoring%20and%20Review%20(2).</a:t>
            </a:r>
            <a:r>
              <a:rPr lang="en-GB" sz="900" dirty="0" smtClean="0">
                <a:hlinkClick r:id="rId7" action="ppaction://hlinkfile"/>
              </a:rPr>
              <a:t>pdf</a:t>
            </a:r>
            <a:r>
              <a:rPr lang="en-GB" sz="900" dirty="0" smtClean="0"/>
              <a:t> 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6602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738501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9169" y="1761642"/>
            <a:ext cx="5220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An institutional priority that encourages tracking of emerging themes from local to institutional levels, aids sector comparison</a:t>
            </a:r>
            <a:r>
              <a:rPr lang="en-GB" dirty="0"/>
              <a:t> </a:t>
            </a:r>
            <a:r>
              <a:rPr lang="en-GB" dirty="0" smtClean="0"/>
              <a:t>and feeds into a longitudinal and authentic approach to ILR preparation.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193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704305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4929" y="1699126"/>
            <a:ext cx="6018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A democratising process that reflects the Scottish 	sector emphasis on enhancement by encouraging 	realistic self-evaluation at all levels.</a:t>
            </a:r>
          </a:p>
          <a:p>
            <a:r>
              <a:rPr lang="en-GB" dirty="0" smtClean="0"/>
              <a:t>	</a:t>
            </a:r>
          </a:p>
          <a:p>
            <a:r>
              <a:rPr lang="en-GB" dirty="0"/>
              <a:t>	</a:t>
            </a:r>
            <a:r>
              <a:rPr lang="en-GB" dirty="0" smtClean="0"/>
              <a:t>Collectively shines a light on student experience and 	engagement 	at local and international levels. </a:t>
            </a:r>
          </a:p>
        </p:txBody>
      </p:sp>
    </p:spTree>
    <p:extLst>
      <p:ext uri="{BB962C8B-B14F-4D97-AF65-F5344CB8AC3E}">
        <p14:creationId xmlns:p14="http://schemas.microsoft.com/office/powerpoint/2010/main" val="10504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501185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7313" y="1699126"/>
            <a:ext cx="6018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Provides a springboard for wide ranging internal 	conversations and supports the process of 	institutional forecasting and forward planning.</a:t>
            </a:r>
          </a:p>
        </p:txBody>
      </p:sp>
    </p:spTree>
    <p:extLst>
      <p:ext uri="{BB962C8B-B14F-4D97-AF65-F5344CB8AC3E}">
        <p14:creationId xmlns:p14="http://schemas.microsoft.com/office/powerpoint/2010/main" val="4828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1313" y="1491606"/>
            <a:ext cx="8461375" cy="461665"/>
          </a:xfrm>
        </p:spPr>
        <p:txBody>
          <a:bodyPr/>
          <a:lstStyle/>
          <a:p>
            <a:pPr algn="ctr"/>
            <a:r>
              <a:rPr lang="en-GB" b="1" dirty="0" smtClean="0"/>
              <a:t>Discussion and Questions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142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99</Words>
  <Application>Microsoft Office PowerPoint</Application>
  <PresentationFormat>On-screen Show (16:9)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integrated approach to annual monitoring</dc:title>
  <dc:creator/>
  <cp:lastModifiedBy/>
  <cp:revision>1</cp:revision>
  <dcterms:created xsi:type="dcterms:W3CDTF">2013-06-18T15:06:41Z</dcterms:created>
  <dcterms:modified xsi:type="dcterms:W3CDTF">2018-04-20T10:23:44Z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templates\GCU16x9March2015r6.pptx</vt:lpwstr>
  </property>
</Properties>
</file>